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47" r:id="rId3"/>
    <p:sldId id="283" r:id="rId4"/>
    <p:sldId id="259" r:id="rId6"/>
    <p:sldId id="323" r:id="rId7"/>
    <p:sldId id="355" r:id="rId8"/>
    <p:sldId id="354" r:id="rId9"/>
    <p:sldId id="376" r:id="rId10"/>
    <p:sldId id="284" r:id="rId11"/>
    <p:sldId id="322" r:id="rId12"/>
    <p:sldId id="304" r:id="rId13"/>
    <p:sldId id="310" r:id="rId14"/>
    <p:sldId id="285" r:id="rId15"/>
    <p:sldId id="350" r:id="rId16"/>
    <p:sldId id="324" r:id="rId17"/>
    <p:sldId id="349" r:id="rId18"/>
    <p:sldId id="286" r:id="rId19"/>
    <p:sldId id="331" r:id="rId20"/>
    <p:sldId id="351" r:id="rId21"/>
    <p:sldId id="348" r:id="rId22"/>
  </p:sldIdLst>
  <p:sldSz cx="9144000" cy="514477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2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32" y="96"/>
      </p:cViewPr>
      <p:guideLst>
        <p:guide orient="horz" pos="1627"/>
        <p:guide pos="29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187A3-5177-497B-A9D4-EEA85BC0A7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5804D-937A-4026-8218-4337B25D1E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更多模板下载地址：</a:t>
            </a:r>
            <a:r>
              <a:rPr lang="en-US" altLang="zh-CN"/>
              <a:t>http://www.pptvzaixian.com/shop/view28111.html</a:t>
            </a:r>
            <a:r>
              <a:rPr lang="zh-CN" altLang="en-US"/>
              <a:t>（复制链接到浏览器打开）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74456-EB52-4577-819A-4B7EA6F602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5804D-937A-4026-8218-4337B25D1E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2032"/>
            <a:ext cx="6858000" cy="179125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2363"/>
            <a:ext cx="6858000" cy="124220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56A41-0999-4870-B561-7B169035C8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2C0A-4855-49D5-9F88-7D97FAC33D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9"/>
          <a:stretch>
            <a:fillRect/>
          </a:stretch>
        </p:blipFill>
        <p:spPr>
          <a:xfrm rot="16200000">
            <a:off x="1997621" y="-2004116"/>
            <a:ext cx="5145087" cy="9153311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37"/>
          <p:cNvSpPr txBox="1"/>
          <p:nvPr userDrawn="1"/>
        </p:nvSpPr>
        <p:spPr>
          <a:xfrm>
            <a:off x="782503" y="249722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zh-CN" sz="1600" b="0" kern="1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成功项目展示</a:t>
            </a:r>
            <a:endParaRPr lang="zh-CN" altLang="zh-CN" sz="1600" b="0" kern="1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38"/>
          <p:cNvSpPr txBox="1"/>
          <p:nvPr userDrawn="1"/>
        </p:nvSpPr>
        <p:spPr>
          <a:xfrm>
            <a:off x="746468" y="565198"/>
            <a:ext cx="1872208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16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箭头: V 形 10"/>
          <p:cNvSpPr/>
          <p:nvPr userDrawn="1"/>
        </p:nvSpPr>
        <p:spPr>
          <a:xfrm>
            <a:off x="270221" y="245526"/>
            <a:ext cx="484632" cy="48463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9"/>
          <a:stretch>
            <a:fillRect/>
          </a:stretch>
        </p:blipFill>
        <p:spPr>
          <a:xfrm rot="16200000">
            <a:off x="1997621" y="-2004116"/>
            <a:ext cx="5145087" cy="9153311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37"/>
          <p:cNvSpPr txBox="1"/>
          <p:nvPr userDrawn="1"/>
        </p:nvSpPr>
        <p:spPr>
          <a:xfrm>
            <a:off x="711738" y="240098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/>
            <a:r>
              <a:rPr lang="zh-CN" altLang="zh-CN" sz="1600" b="0" kern="1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明年工作计划</a:t>
            </a:r>
            <a:endParaRPr lang="zh-CN" altLang="zh-CN" sz="1600" b="0" kern="1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38"/>
          <p:cNvSpPr txBox="1"/>
          <p:nvPr userDrawn="1"/>
        </p:nvSpPr>
        <p:spPr>
          <a:xfrm>
            <a:off x="675703" y="555574"/>
            <a:ext cx="1872208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16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箭头: V 形 10"/>
          <p:cNvSpPr/>
          <p:nvPr userDrawn="1"/>
        </p:nvSpPr>
        <p:spPr>
          <a:xfrm>
            <a:off x="227106" y="235902"/>
            <a:ext cx="484632" cy="48463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798"/>
            <a:ext cx="4629150" cy="365634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526"/>
            <a:ext cx="2949178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56A41-0999-4870-B561-7B169035C8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2C0A-4855-49D5-9F88-7D97FAC33D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798"/>
            <a:ext cx="4629150" cy="365634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526"/>
            <a:ext cx="2949178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56A41-0999-4870-B561-7B169035C8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2C0A-4855-49D5-9F88-7D97FAC33D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56A41-0999-4870-B561-7B169035C8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2C0A-4855-49D5-9F88-7D97FAC33D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928"/>
            <a:ext cx="1971675" cy="436022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928"/>
            <a:ext cx="5800725" cy="436022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56A41-0999-4870-B561-7B169035C8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2C0A-4855-49D5-9F88-7D97FAC33D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0"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048000" y="331573"/>
            <a:ext cx="3276600" cy="2313387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966029" y="2851969"/>
            <a:ext cx="3383973" cy="3239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966029" y="3289953"/>
            <a:ext cx="3383973" cy="17139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981376" y="3614484"/>
            <a:ext cx="3366029" cy="11530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60276"/>
            <a:ext cx="467291" cy="324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16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" name="文本框 37"/>
          <p:cNvSpPr txBox="1"/>
          <p:nvPr userDrawn="1"/>
        </p:nvSpPr>
        <p:spPr>
          <a:xfrm>
            <a:off x="545445" y="196280"/>
            <a:ext cx="1369614" cy="315475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pPr lvl="0"/>
            <a:r>
              <a:rPr lang="zh-CN" altLang="zh-CN" sz="1600" b="0" i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年度工作概述</a:t>
            </a:r>
            <a:endParaRPr lang="zh-CN" altLang="zh-CN" sz="1600" b="0" i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56A41-0999-4870-B561-7B169035C8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2C0A-4855-49D5-9F88-7D97FAC33D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0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19B5-5681-403A-890C-31B5DA3094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C3CBB-3DD3-44D7-A6CB-12C5A9732C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split orient="vert" dir="in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gallery dir="l"/>
      </p:transition>
    </mc:Choice>
    <mc:Fallback>
      <p:transition spd="slow" advClick="0" advTm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2" y="2088534"/>
            <a:ext cx="4586291" cy="206686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021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3160"/>
            <a:ext cx="7886700" cy="112548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56A41-0999-4870-B561-7B169035C8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2C0A-4855-49D5-9F88-7D97FAC33D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642"/>
            <a:ext cx="3886200" cy="3264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642"/>
            <a:ext cx="3886200" cy="3264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56A41-0999-4870-B561-7B169035C8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2C0A-4855-49D5-9F88-7D97FAC33D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929"/>
            <a:ext cx="7886700" cy="9944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1261"/>
            <a:ext cx="3868340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9386"/>
            <a:ext cx="3868340" cy="27642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1261"/>
            <a:ext cx="3887391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9386"/>
            <a:ext cx="3887391" cy="27642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56A41-0999-4870-B561-7B169035C8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2C0A-4855-49D5-9F88-7D97FAC33D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56A41-0999-4870-B561-7B169035C8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2C0A-4855-49D5-9F88-7D97FAC33D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56A41-0999-4870-B561-7B169035C8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2C0A-4855-49D5-9F88-7D97FAC33D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9"/>
          <a:stretch>
            <a:fillRect/>
          </a:stretch>
        </p:blipFill>
        <p:spPr>
          <a:xfrm rot="16200000">
            <a:off x="1997621" y="-2004116"/>
            <a:ext cx="5145087" cy="9153311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37"/>
          <p:cNvSpPr txBox="1"/>
          <p:nvPr userDrawn="1"/>
        </p:nvSpPr>
        <p:spPr>
          <a:xfrm>
            <a:off x="860506" y="217566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zh-CN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年度工作概述</a:t>
            </a:r>
            <a:endParaRPr lang="zh-CN" altLang="zh-CN" sz="16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8"/>
          <p:cNvSpPr txBox="1"/>
          <p:nvPr userDrawn="1"/>
        </p:nvSpPr>
        <p:spPr>
          <a:xfrm>
            <a:off x="824471" y="533042"/>
            <a:ext cx="1872208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16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箭头: V 形 9"/>
          <p:cNvSpPr/>
          <p:nvPr userDrawn="1"/>
        </p:nvSpPr>
        <p:spPr>
          <a:xfrm>
            <a:off x="332986" y="207026"/>
            <a:ext cx="484632" cy="48463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9"/>
          <a:stretch>
            <a:fillRect/>
          </a:stretch>
        </p:blipFill>
        <p:spPr>
          <a:xfrm rot="16200000">
            <a:off x="1997621" y="-2004116"/>
            <a:ext cx="5145087" cy="9153311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37"/>
          <p:cNvSpPr txBox="1"/>
          <p:nvPr userDrawn="1"/>
        </p:nvSpPr>
        <p:spPr>
          <a:xfrm>
            <a:off x="758638" y="262469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zh-CN" sz="1600" b="0" kern="1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工作完成情况</a:t>
            </a:r>
            <a:endParaRPr lang="zh-CN" altLang="zh-CN" sz="1600" b="0" kern="1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38"/>
          <p:cNvSpPr txBox="1"/>
          <p:nvPr userDrawn="1"/>
        </p:nvSpPr>
        <p:spPr>
          <a:xfrm>
            <a:off x="722603" y="577945"/>
            <a:ext cx="1872208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16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箭头: V 形 9"/>
          <p:cNvSpPr/>
          <p:nvPr userDrawn="1"/>
        </p:nvSpPr>
        <p:spPr>
          <a:xfrm>
            <a:off x="246356" y="255152"/>
            <a:ext cx="484632" cy="48463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642"/>
            <a:ext cx="7886700" cy="326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56A41-0999-4870-B561-7B169035C8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A2C0A-4855-49D5-9F88-7D97FAC33DB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00866" y="-2000868"/>
            <a:ext cx="5145087" cy="91468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95"/>
          <a:stretch>
            <a:fillRect/>
          </a:stretch>
        </p:blipFill>
        <p:spPr>
          <a:xfrm>
            <a:off x="5508065" y="2805040"/>
            <a:ext cx="3635935" cy="23273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3" b="36004"/>
          <a:stretch>
            <a:fillRect/>
          </a:stretch>
        </p:blipFill>
        <p:spPr>
          <a:xfrm>
            <a:off x="2267840" y="268384"/>
            <a:ext cx="3880515" cy="33791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95" b="8411"/>
          <a:stretch>
            <a:fillRect/>
          </a:stretch>
        </p:blipFill>
        <p:spPr>
          <a:xfrm>
            <a:off x="2051825" y="3367385"/>
            <a:ext cx="3635935" cy="1783644"/>
          </a:xfrm>
          <a:prstGeom prst="rect">
            <a:avLst/>
          </a:prstGeom>
        </p:spPr>
      </p:pic>
      <p:sp>
        <p:nvSpPr>
          <p:cNvPr id="7" name="PA_MH_Others_3"/>
          <p:cNvSpPr txBox="1"/>
          <p:nvPr>
            <p:custDataLst>
              <p:tags r:id="rId3"/>
            </p:custDataLst>
          </p:nvPr>
        </p:nvSpPr>
        <p:spPr>
          <a:xfrm>
            <a:off x="4283980" y="1724703"/>
            <a:ext cx="558324" cy="1351876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Autofit/>
          </a:bodyPr>
          <a:lstStyle/>
          <a:p>
            <a:pPr algn="dist"/>
            <a:r>
              <a:rPr lang="en-US" altLang="zh-CN" sz="2100" spc="1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FRESH</a:t>
            </a:r>
            <a:endParaRPr lang="zh-CN" altLang="en-US" sz="2100" spc="15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PA_MH_Others_4"/>
          <p:cNvSpPr txBox="1"/>
          <p:nvPr>
            <p:custDataLst>
              <p:tags r:id="rId4"/>
            </p:custDataLst>
          </p:nvPr>
        </p:nvSpPr>
        <p:spPr>
          <a:xfrm>
            <a:off x="4743795" y="901340"/>
            <a:ext cx="761630" cy="1890981"/>
          </a:xfrm>
          <a:prstGeom prst="rect">
            <a:avLst/>
          </a:prstGeom>
          <a:noFill/>
        </p:spPr>
        <p:txBody>
          <a:bodyPr vert="eaVert" wrap="square" rtlCol="0" anchor="ctr" anchorCtr="0">
            <a:noAutofit/>
          </a:bodyPr>
          <a:lstStyle/>
          <a:p>
            <a:endParaRPr lang="zh-CN" altLang="en-US" sz="5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9" name="MH_Number"/>
          <p:cNvSpPr/>
          <p:nvPr>
            <p:custDataLst>
              <p:tags r:id="rId5"/>
            </p:custDataLst>
          </p:nvPr>
        </p:nvSpPr>
        <p:spPr>
          <a:xfrm>
            <a:off x="3851950" y="1288506"/>
            <a:ext cx="558324" cy="5583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rgbClr val="FFFFFF"/>
                </a:solidFill>
                <a:cs typeface="+mn-ea"/>
                <a:sym typeface="+mn-lt"/>
              </a:rPr>
              <a:t>2019</a:t>
            </a:r>
            <a:endParaRPr lang="zh-CN" altLang="en-US" sz="1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PA_MH_Others_3"/>
          <p:cNvSpPr txBox="1"/>
          <p:nvPr>
            <p:custDataLst>
              <p:tags r:id="rId6"/>
            </p:custDataLst>
          </p:nvPr>
        </p:nvSpPr>
        <p:spPr>
          <a:xfrm>
            <a:off x="3293626" y="1276454"/>
            <a:ext cx="558324" cy="1652959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Autofit/>
          </a:bodyPr>
          <a:lstStyle/>
          <a:p>
            <a:pPr algn="dist"/>
            <a:r>
              <a:rPr lang="zh-CN" altLang="en-US" sz="2000" spc="1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项目答辩</a:t>
            </a:r>
            <a:endParaRPr lang="zh-CN" altLang="en-US" sz="2000" spc="15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00"/>
                            </p:stCondLst>
                            <p:childTnLst>
                              <p:par>
                                <p:cTn id="3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AutoShape 5"/>
          <p:cNvSpPr/>
          <p:nvPr/>
        </p:nvSpPr>
        <p:spPr bwMode="auto">
          <a:xfrm>
            <a:off x="1016664" y="4125054"/>
            <a:ext cx="7054726" cy="35670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zh-CN" altLang="en-US" sz="9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1991" name="Picture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17270" y="1667196"/>
            <a:ext cx="3033252" cy="2140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1993" name="AutoShape 9"/>
          <p:cNvSpPr/>
          <p:nvPr/>
        </p:nvSpPr>
        <p:spPr bwMode="auto">
          <a:xfrm>
            <a:off x="1019640" y="1440260"/>
            <a:ext cx="3751766" cy="51986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30000"/>
              </a:lnSpc>
              <a:spcAft>
                <a:spcPts val="600"/>
              </a:spcAft>
            </a:pPr>
            <a:endParaRPr lang="zh-CN" altLang="en-US" sz="8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endParaRPr lang="zh-CN" altLang="en-US" sz="8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000" name="AutoShape 16"/>
          <p:cNvSpPr/>
          <p:nvPr/>
        </p:nvSpPr>
        <p:spPr bwMode="auto">
          <a:xfrm>
            <a:off x="1019640" y="2107216"/>
            <a:ext cx="3751766" cy="51986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30000"/>
              </a:lnSpc>
              <a:spcAft>
                <a:spcPts val="600"/>
              </a:spcAft>
            </a:pPr>
            <a:endParaRPr lang="zh-CN" altLang="en-US" sz="8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endParaRPr lang="zh-CN" altLang="en-US" sz="8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001" name="AutoShape 17"/>
          <p:cNvSpPr/>
          <p:nvPr/>
        </p:nvSpPr>
        <p:spPr bwMode="auto">
          <a:xfrm>
            <a:off x="1481540" y="3045718"/>
            <a:ext cx="847020" cy="22867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4285" tIns="14285" rIns="14285" bIns="14285" anchor="ctr"/>
          <a:lstStyle/>
          <a:p>
            <a:pPr defTabSz="456565">
              <a:defRPr/>
            </a:pPr>
            <a:endParaRPr lang="en-AU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002" name="AutoShape 18"/>
          <p:cNvSpPr/>
          <p:nvPr/>
        </p:nvSpPr>
        <p:spPr bwMode="auto">
          <a:xfrm>
            <a:off x="2876771" y="3031426"/>
            <a:ext cx="847020" cy="22867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4285" tIns="14285" rIns="14285" bIns="14285" anchor="ctr"/>
          <a:lstStyle/>
          <a:p>
            <a:pPr defTabSz="456565">
              <a:defRPr/>
            </a:pPr>
            <a:endParaRPr lang="en-AU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003" name="AutoShape 19"/>
          <p:cNvSpPr/>
          <p:nvPr/>
        </p:nvSpPr>
        <p:spPr bwMode="auto">
          <a:xfrm>
            <a:off x="4236289" y="3031426"/>
            <a:ext cx="846424" cy="22867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4285" tIns="14285" rIns="14285" bIns="14285" anchor="ctr"/>
          <a:lstStyle/>
          <a:p>
            <a:pPr defTabSz="456565">
              <a:defRPr/>
            </a:pPr>
            <a:endParaRPr lang="en-AU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004" name="AutoShape 20"/>
          <p:cNvSpPr/>
          <p:nvPr/>
        </p:nvSpPr>
        <p:spPr bwMode="auto">
          <a:xfrm>
            <a:off x="1014283" y="1186579"/>
            <a:ext cx="1881239" cy="22867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4285" tIns="14285" rIns="14285" bIns="14285" anchor="ctr"/>
          <a:lstStyle/>
          <a:p>
            <a:pPr defTabSz="456565">
              <a:defRPr/>
            </a:pPr>
            <a:endParaRPr lang="en-AU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759460"/>
            <a:ext cx="4399280" cy="4137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2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2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9" grpId="0"/>
      <p:bldP spid="41993" grpId="0" autoUpdateAnimBg="0"/>
      <p:bldP spid="42000" grpId="0" autoUpdateAnimBg="0"/>
      <p:bldP spid="42001" grpId="0" autoUpdateAnimBg="0"/>
      <p:bldP spid="42002" grpId="0" autoUpdateAnimBg="0"/>
      <p:bldP spid="42003" grpId="0" autoUpdateAnimBg="0"/>
      <p:bldP spid="42004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59632" y="1844240"/>
            <a:ext cx="907960" cy="765280"/>
            <a:chOff x="1066800" y="1682716"/>
            <a:chExt cx="1386679" cy="1168771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1066800" y="1682716"/>
              <a:ext cx="1386679" cy="462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1113025" y="1781763"/>
              <a:ext cx="1300840" cy="1069724"/>
            </a:xfrm>
            <a:custGeom>
              <a:avLst/>
              <a:gdLst>
                <a:gd name="T0" fmla="*/ 0 w 104"/>
                <a:gd name="T1" fmla="*/ 0 h 86"/>
                <a:gd name="T2" fmla="*/ 0 w 104"/>
                <a:gd name="T3" fmla="*/ 54 h 86"/>
                <a:gd name="T4" fmla="*/ 4 w 104"/>
                <a:gd name="T5" fmla="*/ 58 h 86"/>
                <a:gd name="T6" fmla="*/ 49 w 104"/>
                <a:gd name="T7" fmla="*/ 58 h 86"/>
                <a:gd name="T8" fmla="*/ 49 w 104"/>
                <a:gd name="T9" fmla="*/ 72 h 86"/>
                <a:gd name="T10" fmla="*/ 23 w 104"/>
                <a:gd name="T11" fmla="*/ 81 h 86"/>
                <a:gd name="T12" fmla="*/ 25 w 104"/>
                <a:gd name="T13" fmla="*/ 86 h 86"/>
                <a:gd name="T14" fmla="*/ 53 w 104"/>
                <a:gd name="T15" fmla="*/ 77 h 86"/>
                <a:gd name="T16" fmla="*/ 81 w 104"/>
                <a:gd name="T17" fmla="*/ 86 h 86"/>
                <a:gd name="T18" fmla="*/ 83 w 104"/>
                <a:gd name="T19" fmla="*/ 81 h 86"/>
                <a:gd name="T20" fmla="*/ 55 w 104"/>
                <a:gd name="T21" fmla="*/ 72 h 86"/>
                <a:gd name="T22" fmla="*/ 55 w 104"/>
                <a:gd name="T23" fmla="*/ 58 h 86"/>
                <a:gd name="T24" fmla="*/ 100 w 104"/>
                <a:gd name="T25" fmla="*/ 58 h 86"/>
                <a:gd name="T26" fmla="*/ 104 w 104"/>
                <a:gd name="T27" fmla="*/ 54 h 86"/>
                <a:gd name="T28" fmla="*/ 104 w 104"/>
                <a:gd name="T29" fmla="*/ 0 h 86"/>
                <a:gd name="T30" fmla="*/ 0 w 104"/>
                <a:gd name="T31" fmla="*/ 0 h 86"/>
                <a:gd name="T32" fmla="*/ 85 w 104"/>
                <a:gd name="T33" fmla="*/ 50 h 86"/>
                <a:gd name="T34" fmla="*/ 78 w 104"/>
                <a:gd name="T35" fmla="*/ 24 h 86"/>
                <a:gd name="T36" fmla="*/ 71 w 104"/>
                <a:gd name="T37" fmla="*/ 50 h 86"/>
                <a:gd name="T38" fmla="*/ 64 w 104"/>
                <a:gd name="T39" fmla="*/ 32 h 86"/>
                <a:gd name="T40" fmla="*/ 56 w 104"/>
                <a:gd name="T41" fmla="*/ 50 h 86"/>
                <a:gd name="T42" fmla="*/ 49 w 104"/>
                <a:gd name="T43" fmla="*/ 27 h 86"/>
                <a:gd name="T44" fmla="*/ 43 w 104"/>
                <a:gd name="T45" fmla="*/ 42 h 86"/>
                <a:gd name="T46" fmla="*/ 35 w 104"/>
                <a:gd name="T47" fmla="*/ 36 h 86"/>
                <a:gd name="T48" fmla="*/ 28 w 104"/>
                <a:gd name="T49" fmla="*/ 47 h 86"/>
                <a:gd name="T50" fmla="*/ 21 w 104"/>
                <a:gd name="T51" fmla="*/ 42 h 86"/>
                <a:gd name="T52" fmla="*/ 15 w 104"/>
                <a:gd name="T53" fmla="*/ 51 h 86"/>
                <a:gd name="T54" fmla="*/ 11 w 104"/>
                <a:gd name="T55" fmla="*/ 49 h 86"/>
                <a:gd name="T56" fmla="*/ 20 w 104"/>
                <a:gd name="T57" fmla="*/ 36 h 86"/>
                <a:gd name="T58" fmla="*/ 27 w 104"/>
                <a:gd name="T59" fmla="*/ 41 h 86"/>
                <a:gd name="T60" fmla="*/ 34 w 104"/>
                <a:gd name="T61" fmla="*/ 30 h 86"/>
                <a:gd name="T62" fmla="*/ 41 w 104"/>
                <a:gd name="T63" fmla="*/ 36 h 86"/>
                <a:gd name="T64" fmla="*/ 50 w 104"/>
                <a:gd name="T65" fmla="*/ 16 h 86"/>
                <a:gd name="T66" fmla="*/ 57 w 104"/>
                <a:gd name="T67" fmla="*/ 39 h 86"/>
                <a:gd name="T68" fmla="*/ 64 w 104"/>
                <a:gd name="T69" fmla="*/ 23 h 86"/>
                <a:gd name="T70" fmla="*/ 71 w 104"/>
                <a:gd name="T71" fmla="*/ 38 h 86"/>
                <a:gd name="T72" fmla="*/ 78 w 104"/>
                <a:gd name="T73" fmla="*/ 8 h 86"/>
                <a:gd name="T74" fmla="*/ 86 w 104"/>
                <a:gd name="T75" fmla="*/ 38 h 86"/>
                <a:gd name="T76" fmla="*/ 91 w 104"/>
                <a:gd name="T77" fmla="*/ 27 h 86"/>
                <a:gd name="T78" fmla="*/ 94 w 104"/>
                <a:gd name="T79" fmla="*/ 28 h 86"/>
                <a:gd name="T80" fmla="*/ 85 w 104"/>
                <a:gd name="T81" fmla="*/ 5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4" h="86">
                  <a:moveTo>
                    <a:pt x="0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7"/>
                    <a:pt x="2" y="58"/>
                    <a:pt x="4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5" y="86"/>
                    <a:pt x="25" y="86"/>
                    <a:pt x="25" y="86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02" y="58"/>
                    <a:pt x="104" y="57"/>
                    <a:pt x="104" y="54"/>
                  </a:cubicBezTo>
                  <a:cubicBezTo>
                    <a:pt x="104" y="0"/>
                    <a:pt x="104" y="0"/>
                    <a:pt x="104" y="0"/>
                  </a:cubicBezTo>
                  <a:lnTo>
                    <a:pt x="0" y="0"/>
                  </a:lnTo>
                  <a:close/>
                  <a:moveTo>
                    <a:pt x="85" y="50"/>
                  </a:moveTo>
                  <a:cubicBezTo>
                    <a:pt x="78" y="24"/>
                    <a:pt x="78" y="24"/>
                    <a:pt x="78" y="24"/>
                  </a:cubicBezTo>
                  <a:cubicBezTo>
                    <a:pt x="71" y="50"/>
                    <a:pt x="71" y="50"/>
                    <a:pt x="71" y="50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86" y="38"/>
                    <a:pt x="86" y="38"/>
                    <a:pt x="86" y="38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4" y="28"/>
                    <a:pt x="94" y="28"/>
                    <a:pt x="94" y="28"/>
                  </a:cubicBezTo>
                  <a:lnTo>
                    <a:pt x="85" y="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2" name="Freeform 7"/>
          <p:cNvSpPr>
            <a:spLocks noEditPoints="1"/>
          </p:cNvSpPr>
          <p:nvPr/>
        </p:nvSpPr>
        <p:spPr bwMode="auto">
          <a:xfrm>
            <a:off x="4027895" y="1780456"/>
            <a:ext cx="981464" cy="981464"/>
          </a:xfrm>
          <a:custGeom>
            <a:avLst/>
            <a:gdLst>
              <a:gd name="T0" fmla="*/ 112 w 120"/>
              <a:gd name="T1" fmla="*/ 60 h 120"/>
              <a:gd name="T2" fmla="*/ 107 w 120"/>
              <a:gd name="T3" fmla="*/ 63 h 120"/>
              <a:gd name="T4" fmla="*/ 99 w 120"/>
              <a:gd name="T5" fmla="*/ 63 h 120"/>
              <a:gd name="T6" fmla="*/ 94 w 120"/>
              <a:gd name="T7" fmla="*/ 50 h 120"/>
              <a:gd name="T8" fmla="*/ 90 w 120"/>
              <a:gd name="T9" fmla="*/ 52 h 120"/>
              <a:gd name="T10" fmla="*/ 85 w 120"/>
              <a:gd name="T11" fmla="*/ 55 h 120"/>
              <a:gd name="T12" fmla="*/ 83 w 120"/>
              <a:gd name="T13" fmla="*/ 56 h 120"/>
              <a:gd name="T14" fmla="*/ 88 w 120"/>
              <a:gd name="T15" fmla="*/ 68 h 120"/>
              <a:gd name="T16" fmla="*/ 84 w 120"/>
              <a:gd name="T17" fmla="*/ 79 h 120"/>
              <a:gd name="T18" fmla="*/ 80 w 120"/>
              <a:gd name="T19" fmla="*/ 87 h 120"/>
              <a:gd name="T20" fmla="*/ 74 w 120"/>
              <a:gd name="T21" fmla="*/ 84 h 120"/>
              <a:gd name="T22" fmla="*/ 70 w 120"/>
              <a:gd name="T23" fmla="*/ 73 h 120"/>
              <a:gd name="T24" fmla="*/ 62 w 120"/>
              <a:gd name="T25" fmla="*/ 65 h 120"/>
              <a:gd name="T26" fmla="*/ 54 w 120"/>
              <a:gd name="T27" fmla="*/ 57 h 120"/>
              <a:gd name="T28" fmla="*/ 62 w 120"/>
              <a:gd name="T29" fmla="*/ 52 h 120"/>
              <a:gd name="T30" fmla="*/ 79 w 120"/>
              <a:gd name="T31" fmla="*/ 44 h 120"/>
              <a:gd name="T32" fmla="*/ 66 w 120"/>
              <a:gd name="T33" fmla="*/ 44 h 120"/>
              <a:gd name="T34" fmla="*/ 52 w 120"/>
              <a:gd name="T35" fmla="*/ 43 h 120"/>
              <a:gd name="T36" fmla="*/ 66 w 120"/>
              <a:gd name="T37" fmla="*/ 31 h 120"/>
              <a:gd name="T38" fmla="*/ 77 w 120"/>
              <a:gd name="T39" fmla="*/ 20 h 120"/>
              <a:gd name="T40" fmla="*/ 91 w 120"/>
              <a:gd name="T41" fmla="*/ 19 h 120"/>
              <a:gd name="T42" fmla="*/ 104 w 120"/>
              <a:gd name="T43" fmla="*/ 19 h 120"/>
              <a:gd name="T44" fmla="*/ 16 w 120"/>
              <a:gd name="T45" fmla="*/ 18 h 120"/>
              <a:gd name="T46" fmla="*/ 34 w 120"/>
              <a:gd name="T47" fmla="*/ 18 h 120"/>
              <a:gd name="T48" fmla="*/ 44 w 120"/>
              <a:gd name="T49" fmla="*/ 25 h 120"/>
              <a:gd name="T50" fmla="*/ 41 w 120"/>
              <a:gd name="T51" fmla="*/ 39 h 120"/>
              <a:gd name="T52" fmla="*/ 34 w 120"/>
              <a:gd name="T53" fmla="*/ 54 h 120"/>
              <a:gd name="T54" fmla="*/ 51 w 120"/>
              <a:gd name="T55" fmla="*/ 64 h 120"/>
              <a:gd name="T56" fmla="*/ 57 w 120"/>
              <a:gd name="T57" fmla="*/ 72 h 120"/>
              <a:gd name="T58" fmla="*/ 48 w 120"/>
              <a:gd name="T59" fmla="*/ 82 h 120"/>
              <a:gd name="T60" fmla="*/ 42 w 120"/>
              <a:gd name="T61" fmla="*/ 91 h 120"/>
              <a:gd name="T62" fmla="*/ 43 w 120"/>
              <a:gd name="T63" fmla="*/ 101 h 120"/>
              <a:gd name="T64" fmla="*/ 38 w 120"/>
              <a:gd name="T65" fmla="*/ 102 h 120"/>
              <a:gd name="T66" fmla="*/ 35 w 120"/>
              <a:gd name="T67" fmla="*/ 88 h 120"/>
              <a:gd name="T68" fmla="*/ 26 w 120"/>
              <a:gd name="T69" fmla="*/ 76 h 120"/>
              <a:gd name="T70" fmla="*/ 21 w 120"/>
              <a:gd name="T71" fmla="*/ 59 h 120"/>
              <a:gd name="T72" fmla="*/ 13 w 120"/>
              <a:gd name="T73" fmla="*/ 57 h 120"/>
              <a:gd name="T74" fmla="*/ 10 w 120"/>
              <a:gd name="T75" fmla="*/ 40 h 120"/>
              <a:gd name="T76" fmla="*/ 8 w 120"/>
              <a:gd name="T77" fmla="*/ 32 h 120"/>
              <a:gd name="T78" fmla="*/ 0 w 120"/>
              <a:gd name="T79" fmla="*/ 60 h 120"/>
              <a:gd name="T80" fmla="*/ 120 w 120"/>
              <a:gd name="T81" fmla="*/ 61 h 120"/>
              <a:gd name="T82" fmla="*/ 50 w 120"/>
              <a:gd name="T83" fmla="*/ 36 h 120"/>
              <a:gd name="T84" fmla="*/ 47 w 120"/>
              <a:gd name="T85" fmla="*/ 29 h 120"/>
              <a:gd name="T86" fmla="*/ 58 w 120"/>
              <a:gd name="T87" fmla="*/ 23 h 120"/>
              <a:gd name="T88" fmla="*/ 58 w 120"/>
              <a:gd name="T89" fmla="*/ 31 h 120"/>
              <a:gd name="T90" fmla="*/ 50 w 120"/>
              <a:gd name="T91" fmla="*/ 36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0" h="120">
                <a:moveTo>
                  <a:pt x="115" y="63"/>
                </a:moveTo>
                <a:cubicBezTo>
                  <a:pt x="113" y="63"/>
                  <a:pt x="112" y="62"/>
                  <a:pt x="112" y="60"/>
                </a:cubicBezTo>
                <a:cubicBezTo>
                  <a:pt x="112" y="59"/>
                  <a:pt x="111" y="58"/>
                  <a:pt x="110" y="58"/>
                </a:cubicBezTo>
                <a:cubicBezTo>
                  <a:pt x="108" y="58"/>
                  <a:pt x="107" y="60"/>
                  <a:pt x="107" y="63"/>
                </a:cubicBezTo>
                <a:cubicBezTo>
                  <a:pt x="107" y="66"/>
                  <a:pt x="107" y="69"/>
                  <a:pt x="101" y="69"/>
                </a:cubicBezTo>
                <a:cubicBezTo>
                  <a:pt x="96" y="69"/>
                  <a:pt x="99" y="63"/>
                  <a:pt x="99" y="63"/>
                </a:cubicBezTo>
                <a:cubicBezTo>
                  <a:pt x="100" y="60"/>
                  <a:pt x="100" y="56"/>
                  <a:pt x="97" y="54"/>
                </a:cubicBezTo>
                <a:cubicBezTo>
                  <a:pt x="96" y="52"/>
                  <a:pt x="95" y="51"/>
                  <a:pt x="94" y="50"/>
                </a:cubicBezTo>
                <a:cubicBezTo>
                  <a:pt x="92" y="48"/>
                  <a:pt x="90" y="47"/>
                  <a:pt x="89" y="48"/>
                </a:cubicBezTo>
                <a:cubicBezTo>
                  <a:pt x="88" y="48"/>
                  <a:pt x="88" y="50"/>
                  <a:pt x="90" y="52"/>
                </a:cubicBezTo>
                <a:cubicBezTo>
                  <a:pt x="91" y="53"/>
                  <a:pt x="92" y="55"/>
                  <a:pt x="91" y="56"/>
                </a:cubicBezTo>
                <a:cubicBezTo>
                  <a:pt x="91" y="57"/>
                  <a:pt x="88" y="57"/>
                  <a:pt x="85" y="55"/>
                </a:cubicBezTo>
                <a:cubicBezTo>
                  <a:pt x="85" y="55"/>
                  <a:pt x="84" y="55"/>
                  <a:pt x="84" y="55"/>
                </a:cubicBezTo>
                <a:cubicBezTo>
                  <a:pt x="81" y="53"/>
                  <a:pt x="81" y="54"/>
                  <a:pt x="83" y="56"/>
                </a:cubicBezTo>
                <a:cubicBezTo>
                  <a:pt x="84" y="57"/>
                  <a:pt x="85" y="58"/>
                  <a:pt x="86" y="59"/>
                </a:cubicBezTo>
                <a:cubicBezTo>
                  <a:pt x="88" y="61"/>
                  <a:pt x="89" y="65"/>
                  <a:pt x="88" y="68"/>
                </a:cubicBezTo>
                <a:cubicBezTo>
                  <a:pt x="88" y="68"/>
                  <a:pt x="88" y="69"/>
                  <a:pt x="87" y="69"/>
                </a:cubicBezTo>
                <a:cubicBezTo>
                  <a:pt x="86" y="72"/>
                  <a:pt x="84" y="76"/>
                  <a:pt x="84" y="79"/>
                </a:cubicBezTo>
                <a:cubicBezTo>
                  <a:pt x="84" y="79"/>
                  <a:pt x="84" y="80"/>
                  <a:pt x="83" y="80"/>
                </a:cubicBezTo>
                <a:cubicBezTo>
                  <a:pt x="83" y="83"/>
                  <a:pt x="81" y="86"/>
                  <a:pt x="80" y="87"/>
                </a:cubicBezTo>
                <a:cubicBezTo>
                  <a:pt x="78" y="89"/>
                  <a:pt x="77" y="88"/>
                  <a:pt x="76" y="87"/>
                </a:cubicBezTo>
                <a:cubicBezTo>
                  <a:pt x="76" y="85"/>
                  <a:pt x="75" y="84"/>
                  <a:pt x="74" y="84"/>
                </a:cubicBezTo>
                <a:cubicBezTo>
                  <a:pt x="72" y="84"/>
                  <a:pt x="71" y="81"/>
                  <a:pt x="70" y="78"/>
                </a:cubicBezTo>
                <a:cubicBezTo>
                  <a:pt x="70" y="77"/>
                  <a:pt x="70" y="75"/>
                  <a:pt x="70" y="73"/>
                </a:cubicBezTo>
                <a:cubicBezTo>
                  <a:pt x="69" y="70"/>
                  <a:pt x="67" y="67"/>
                  <a:pt x="64" y="66"/>
                </a:cubicBezTo>
                <a:cubicBezTo>
                  <a:pt x="64" y="65"/>
                  <a:pt x="63" y="65"/>
                  <a:pt x="62" y="65"/>
                </a:cubicBezTo>
                <a:cubicBezTo>
                  <a:pt x="60" y="63"/>
                  <a:pt x="56" y="60"/>
                  <a:pt x="54" y="58"/>
                </a:cubicBezTo>
                <a:cubicBezTo>
                  <a:pt x="54" y="57"/>
                  <a:pt x="54" y="57"/>
                  <a:pt x="54" y="57"/>
                </a:cubicBezTo>
                <a:cubicBezTo>
                  <a:pt x="52" y="54"/>
                  <a:pt x="54" y="52"/>
                  <a:pt x="57" y="52"/>
                </a:cubicBezTo>
                <a:cubicBezTo>
                  <a:pt x="59" y="52"/>
                  <a:pt x="61" y="52"/>
                  <a:pt x="62" y="52"/>
                </a:cubicBezTo>
                <a:cubicBezTo>
                  <a:pt x="65" y="52"/>
                  <a:pt x="70" y="52"/>
                  <a:pt x="73" y="51"/>
                </a:cubicBezTo>
                <a:cubicBezTo>
                  <a:pt x="76" y="50"/>
                  <a:pt x="79" y="47"/>
                  <a:pt x="79" y="44"/>
                </a:cubicBezTo>
                <a:cubicBezTo>
                  <a:pt x="79" y="42"/>
                  <a:pt x="77" y="40"/>
                  <a:pt x="74" y="41"/>
                </a:cubicBezTo>
                <a:cubicBezTo>
                  <a:pt x="71" y="41"/>
                  <a:pt x="67" y="43"/>
                  <a:pt x="66" y="44"/>
                </a:cubicBezTo>
                <a:cubicBezTo>
                  <a:pt x="64" y="46"/>
                  <a:pt x="60" y="47"/>
                  <a:pt x="57" y="47"/>
                </a:cubicBezTo>
                <a:cubicBezTo>
                  <a:pt x="54" y="47"/>
                  <a:pt x="52" y="45"/>
                  <a:pt x="52" y="43"/>
                </a:cubicBezTo>
                <a:cubicBezTo>
                  <a:pt x="53" y="40"/>
                  <a:pt x="55" y="37"/>
                  <a:pt x="57" y="35"/>
                </a:cubicBezTo>
                <a:cubicBezTo>
                  <a:pt x="59" y="33"/>
                  <a:pt x="63" y="31"/>
                  <a:pt x="66" y="31"/>
                </a:cubicBezTo>
                <a:cubicBezTo>
                  <a:pt x="68" y="31"/>
                  <a:pt x="70" y="29"/>
                  <a:pt x="71" y="26"/>
                </a:cubicBezTo>
                <a:cubicBezTo>
                  <a:pt x="72" y="23"/>
                  <a:pt x="75" y="21"/>
                  <a:pt x="77" y="20"/>
                </a:cubicBezTo>
                <a:cubicBezTo>
                  <a:pt x="79" y="20"/>
                  <a:pt x="80" y="20"/>
                  <a:pt x="82" y="20"/>
                </a:cubicBezTo>
                <a:cubicBezTo>
                  <a:pt x="84" y="19"/>
                  <a:pt x="88" y="19"/>
                  <a:pt x="91" y="19"/>
                </a:cubicBezTo>
                <a:cubicBezTo>
                  <a:pt x="93" y="19"/>
                  <a:pt x="95" y="19"/>
                  <a:pt x="97" y="19"/>
                </a:cubicBezTo>
                <a:cubicBezTo>
                  <a:pt x="99" y="19"/>
                  <a:pt x="102" y="19"/>
                  <a:pt x="104" y="19"/>
                </a:cubicBezTo>
                <a:cubicBezTo>
                  <a:pt x="93" y="7"/>
                  <a:pt x="78" y="0"/>
                  <a:pt x="60" y="0"/>
                </a:cubicBezTo>
                <a:cubicBezTo>
                  <a:pt x="43" y="0"/>
                  <a:pt x="27" y="7"/>
                  <a:pt x="16" y="18"/>
                </a:cubicBezTo>
                <a:cubicBezTo>
                  <a:pt x="19" y="18"/>
                  <a:pt x="21" y="18"/>
                  <a:pt x="24" y="18"/>
                </a:cubicBezTo>
                <a:cubicBezTo>
                  <a:pt x="27" y="18"/>
                  <a:pt x="31" y="18"/>
                  <a:pt x="34" y="18"/>
                </a:cubicBezTo>
                <a:cubicBezTo>
                  <a:pt x="35" y="18"/>
                  <a:pt x="37" y="19"/>
                  <a:pt x="38" y="19"/>
                </a:cubicBezTo>
                <a:cubicBezTo>
                  <a:pt x="41" y="20"/>
                  <a:pt x="43" y="23"/>
                  <a:pt x="44" y="25"/>
                </a:cubicBezTo>
                <a:cubicBezTo>
                  <a:pt x="44" y="27"/>
                  <a:pt x="44" y="29"/>
                  <a:pt x="44" y="31"/>
                </a:cubicBezTo>
                <a:cubicBezTo>
                  <a:pt x="45" y="34"/>
                  <a:pt x="43" y="37"/>
                  <a:pt x="41" y="39"/>
                </a:cubicBezTo>
                <a:cubicBezTo>
                  <a:pt x="39" y="42"/>
                  <a:pt x="36" y="44"/>
                  <a:pt x="33" y="47"/>
                </a:cubicBezTo>
                <a:cubicBezTo>
                  <a:pt x="31" y="49"/>
                  <a:pt x="31" y="52"/>
                  <a:pt x="34" y="54"/>
                </a:cubicBezTo>
                <a:cubicBezTo>
                  <a:pt x="36" y="56"/>
                  <a:pt x="39" y="57"/>
                  <a:pt x="41" y="59"/>
                </a:cubicBezTo>
                <a:cubicBezTo>
                  <a:pt x="44" y="61"/>
                  <a:pt x="48" y="63"/>
                  <a:pt x="51" y="64"/>
                </a:cubicBezTo>
                <a:cubicBezTo>
                  <a:pt x="51" y="64"/>
                  <a:pt x="52" y="65"/>
                  <a:pt x="52" y="65"/>
                </a:cubicBezTo>
                <a:cubicBezTo>
                  <a:pt x="55" y="66"/>
                  <a:pt x="57" y="69"/>
                  <a:pt x="57" y="72"/>
                </a:cubicBezTo>
                <a:cubicBezTo>
                  <a:pt x="56" y="74"/>
                  <a:pt x="55" y="77"/>
                  <a:pt x="54" y="77"/>
                </a:cubicBezTo>
                <a:cubicBezTo>
                  <a:pt x="52" y="77"/>
                  <a:pt x="50" y="79"/>
                  <a:pt x="48" y="82"/>
                </a:cubicBezTo>
                <a:cubicBezTo>
                  <a:pt x="48" y="82"/>
                  <a:pt x="48" y="83"/>
                  <a:pt x="47" y="83"/>
                </a:cubicBezTo>
                <a:cubicBezTo>
                  <a:pt x="46" y="86"/>
                  <a:pt x="43" y="90"/>
                  <a:pt x="42" y="91"/>
                </a:cubicBezTo>
                <a:cubicBezTo>
                  <a:pt x="40" y="93"/>
                  <a:pt x="40" y="95"/>
                  <a:pt x="41" y="97"/>
                </a:cubicBezTo>
                <a:cubicBezTo>
                  <a:pt x="43" y="98"/>
                  <a:pt x="43" y="100"/>
                  <a:pt x="43" y="101"/>
                </a:cubicBezTo>
                <a:cubicBezTo>
                  <a:pt x="43" y="103"/>
                  <a:pt x="41" y="103"/>
                  <a:pt x="39" y="103"/>
                </a:cubicBezTo>
                <a:cubicBezTo>
                  <a:pt x="39" y="102"/>
                  <a:pt x="38" y="102"/>
                  <a:pt x="38" y="102"/>
                </a:cubicBezTo>
                <a:cubicBezTo>
                  <a:pt x="36" y="101"/>
                  <a:pt x="34" y="98"/>
                  <a:pt x="34" y="95"/>
                </a:cubicBezTo>
                <a:cubicBezTo>
                  <a:pt x="34" y="93"/>
                  <a:pt x="34" y="90"/>
                  <a:pt x="35" y="88"/>
                </a:cubicBezTo>
                <a:cubicBezTo>
                  <a:pt x="35" y="85"/>
                  <a:pt x="34" y="82"/>
                  <a:pt x="32" y="81"/>
                </a:cubicBezTo>
                <a:cubicBezTo>
                  <a:pt x="30" y="80"/>
                  <a:pt x="28" y="77"/>
                  <a:pt x="26" y="76"/>
                </a:cubicBezTo>
                <a:cubicBezTo>
                  <a:pt x="25" y="74"/>
                  <a:pt x="24" y="71"/>
                  <a:pt x="24" y="68"/>
                </a:cubicBezTo>
                <a:cubicBezTo>
                  <a:pt x="24" y="65"/>
                  <a:pt x="22" y="61"/>
                  <a:pt x="21" y="59"/>
                </a:cubicBezTo>
                <a:cubicBezTo>
                  <a:pt x="19" y="58"/>
                  <a:pt x="18" y="57"/>
                  <a:pt x="18" y="57"/>
                </a:cubicBezTo>
                <a:cubicBezTo>
                  <a:pt x="18" y="57"/>
                  <a:pt x="18" y="57"/>
                  <a:pt x="13" y="57"/>
                </a:cubicBezTo>
                <a:cubicBezTo>
                  <a:pt x="7" y="57"/>
                  <a:pt x="7" y="51"/>
                  <a:pt x="7" y="51"/>
                </a:cubicBezTo>
                <a:cubicBezTo>
                  <a:pt x="7" y="48"/>
                  <a:pt x="9" y="43"/>
                  <a:pt x="10" y="40"/>
                </a:cubicBezTo>
                <a:cubicBezTo>
                  <a:pt x="10" y="39"/>
                  <a:pt x="11" y="37"/>
                  <a:pt x="12" y="35"/>
                </a:cubicBezTo>
                <a:cubicBezTo>
                  <a:pt x="13" y="32"/>
                  <a:pt x="11" y="30"/>
                  <a:pt x="8" y="32"/>
                </a:cubicBezTo>
                <a:cubicBezTo>
                  <a:pt x="8" y="32"/>
                  <a:pt x="7" y="32"/>
                  <a:pt x="6" y="32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93"/>
                  <a:pt x="27" y="120"/>
                  <a:pt x="60" y="120"/>
                </a:cubicBezTo>
                <a:cubicBezTo>
                  <a:pt x="93" y="120"/>
                  <a:pt x="119" y="93"/>
                  <a:pt x="120" y="61"/>
                </a:cubicBezTo>
                <a:cubicBezTo>
                  <a:pt x="118" y="62"/>
                  <a:pt x="116" y="63"/>
                  <a:pt x="115" y="63"/>
                </a:cubicBezTo>
                <a:close/>
                <a:moveTo>
                  <a:pt x="50" y="36"/>
                </a:moveTo>
                <a:cubicBezTo>
                  <a:pt x="49" y="37"/>
                  <a:pt x="48" y="36"/>
                  <a:pt x="47" y="33"/>
                </a:cubicBezTo>
                <a:cubicBezTo>
                  <a:pt x="47" y="32"/>
                  <a:pt x="47" y="30"/>
                  <a:pt x="47" y="29"/>
                </a:cubicBezTo>
                <a:cubicBezTo>
                  <a:pt x="47" y="26"/>
                  <a:pt x="51" y="23"/>
                  <a:pt x="53" y="23"/>
                </a:cubicBezTo>
                <a:cubicBezTo>
                  <a:pt x="55" y="23"/>
                  <a:pt x="56" y="23"/>
                  <a:pt x="58" y="23"/>
                </a:cubicBezTo>
                <a:cubicBezTo>
                  <a:pt x="61" y="23"/>
                  <a:pt x="63" y="25"/>
                  <a:pt x="63" y="26"/>
                </a:cubicBezTo>
                <a:cubicBezTo>
                  <a:pt x="63" y="27"/>
                  <a:pt x="61" y="29"/>
                  <a:pt x="58" y="31"/>
                </a:cubicBezTo>
                <a:cubicBezTo>
                  <a:pt x="58" y="31"/>
                  <a:pt x="58" y="31"/>
                  <a:pt x="57" y="31"/>
                </a:cubicBezTo>
                <a:cubicBezTo>
                  <a:pt x="54" y="33"/>
                  <a:pt x="51" y="35"/>
                  <a:pt x="50" y="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974630" y="1825726"/>
            <a:ext cx="583690" cy="825811"/>
            <a:chOff x="1531144" y="3781426"/>
            <a:chExt cx="504641" cy="713971"/>
          </a:xfrm>
        </p:grpSpPr>
        <p:sp>
          <p:nvSpPr>
            <p:cNvPr id="14" name="Freeform 8"/>
            <p:cNvSpPr/>
            <p:nvPr/>
          </p:nvSpPr>
          <p:spPr bwMode="auto">
            <a:xfrm>
              <a:off x="1624597" y="3781426"/>
              <a:ext cx="332690" cy="291570"/>
            </a:xfrm>
            <a:custGeom>
              <a:avLst/>
              <a:gdLst>
                <a:gd name="T0" fmla="*/ 42 w 47"/>
                <a:gd name="T1" fmla="*/ 32 h 41"/>
                <a:gd name="T2" fmla="*/ 31 w 47"/>
                <a:gd name="T3" fmla="*/ 26 h 41"/>
                <a:gd name="T4" fmla="*/ 32 w 47"/>
                <a:gd name="T5" fmla="*/ 24 h 41"/>
                <a:gd name="T6" fmla="*/ 32 w 47"/>
                <a:gd name="T7" fmla="*/ 21 h 41"/>
                <a:gd name="T8" fmla="*/ 33 w 47"/>
                <a:gd name="T9" fmla="*/ 21 h 41"/>
                <a:gd name="T10" fmla="*/ 34 w 47"/>
                <a:gd name="T11" fmla="*/ 16 h 41"/>
                <a:gd name="T12" fmla="*/ 33 w 47"/>
                <a:gd name="T13" fmla="*/ 15 h 41"/>
                <a:gd name="T14" fmla="*/ 33 w 47"/>
                <a:gd name="T15" fmla="*/ 8 h 41"/>
                <a:gd name="T16" fmla="*/ 34 w 47"/>
                <a:gd name="T17" fmla="*/ 8 h 41"/>
                <a:gd name="T18" fmla="*/ 29 w 47"/>
                <a:gd name="T19" fmla="*/ 2 h 41"/>
                <a:gd name="T20" fmla="*/ 24 w 47"/>
                <a:gd name="T21" fmla="*/ 1 h 41"/>
                <a:gd name="T22" fmla="*/ 23 w 47"/>
                <a:gd name="T23" fmla="*/ 1 h 41"/>
                <a:gd name="T24" fmla="*/ 22 w 47"/>
                <a:gd name="T25" fmla="*/ 1 h 41"/>
                <a:gd name="T26" fmla="*/ 14 w 47"/>
                <a:gd name="T27" fmla="*/ 15 h 41"/>
                <a:gd name="T28" fmla="*/ 13 w 47"/>
                <a:gd name="T29" fmla="*/ 16 h 41"/>
                <a:gd name="T30" fmla="*/ 14 w 47"/>
                <a:gd name="T31" fmla="*/ 21 h 41"/>
                <a:gd name="T32" fmla="*/ 15 w 47"/>
                <a:gd name="T33" fmla="*/ 21 h 41"/>
                <a:gd name="T34" fmla="*/ 16 w 47"/>
                <a:gd name="T35" fmla="*/ 24 h 41"/>
                <a:gd name="T36" fmla="*/ 17 w 47"/>
                <a:gd name="T37" fmla="*/ 26 h 41"/>
                <a:gd name="T38" fmla="*/ 5 w 47"/>
                <a:gd name="T39" fmla="*/ 32 h 41"/>
                <a:gd name="T40" fmla="*/ 1 w 47"/>
                <a:gd name="T41" fmla="*/ 41 h 41"/>
                <a:gd name="T42" fmla="*/ 24 w 47"/>
                <a:gd name="T43" fmla="*/ 41 h 41"/>
                <a:gd name="T44" fmla="*/ 46 w 47"/>
                <a:gd name="T45" fmla="*/ 41 h 41"/>
                <a:gd name="T46" fmla="*/ 42 w 47"/>
                <a:gd name="T4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7" h="41">
                  <a:moveTo>
                    <a:pt x="42" y="32"/>
                  </a:moveTo>
                  <a:cubicBezTo>
                    <a:pt x="37" y="30"/>
                    <a:pt x="32" y="30"/>
                    <a:pt x="31" y="26"/>
                  </a:cubicBezTo>
                  <a:cubicBezTo>
                    <a:pt x="31" y="26"/>
                    <a:pt x="31" y="25"/>
                    <a:pt x="32" y="24"/>
                  </a:cubicBezTo>
                  <a:cubicBezTo>
                    <a:pt x="32" y="22"/>
                    <a:pt x="32" y="21"/>
                    <a:pt x="32" y="21"/>
                  </a:cubicBezTo>
                  <a:cubicBezTo>
                    <a:pt x="32" y="21"/>
                    <a:pt x="33" y="22"/>
                    <a:pt x="33" y="21"/>
                  </a:cubicBezTo>
                  <a:cubicBezTo>
                    <a:pt x="34" y="20"/>
                    <a:pt x="34" y="17"/>
                    <a:pt x="34" y="16"/>
                  </a:cubicBezTo>
                  <a:cubicBezTo>
                    <a:pt x="34" y="15"/>
                    <a:pt x="33" y="15"/>
                    <a:pt x="33" y="15"/>
                  </a:cubicBezTo>
                  <a:cubicBezTo>
                    <a:pt x="33" y="15"/>
                    <a:pt x="34" y="11"/>
                    <a:pt x="33" y="8"/>
                  </a:cubicBezTo>
                  <a:cubicBezTo>
                    <a:pt x="33" y="8"/>
                    <a:pt x="34" y="8"/>
                    <a:pt x="34" y="8"/>
                  </a:cubicBezTo>
                  <a:cubicBezTo>
                    <a:pt x="32" y="6"/>
                    <a:pt x="33" y="4"/>
                    <a:pt x="29" y="2"/>
                  </a:cubicBezTo>
                  <a:cubicBezTo>
                    <a:pt x="28" y="2"/>
                    <a:pt x="26" y="1"/>
                    <a:pt x="24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11" y="0"/>
                    <a:pt x="14" y="15"/>
                    <a:pt x="14" y="15"/>
                  </a:cubicBezTo>
                  <a:cubicBezTo>
                    <a:pt x="14" y="15"/>
                    <a:pt x="13" y="15"/>
                    <a:pt x="13" y="16"/>
                  </a:cubicBezTo>
                  <a:cubicBezTo>
                    <a:pt x="13" y="17"/>
                    <a:pt x="14" y="20"/>
                    <a:pt x="14" y="21"/>
                  </a:cubicBezTo>
                  <a:cubicBezTo>
                    <a:pt x="14" y="22"/>
                    <a:pt x="15" y="21"/>
                    <a:pt x="15" y="21"/>
                  </a:cubicBezTo>
                  <a:cubicBezTo>
                    <a:pt x="15" y="21"/>
                    <a:pt x="15" y="22"/>
                    <a:pt x="16" y="24"/>
                  </a:cubicBezTo>
                  <a:cubicBezTo>
                    <a:pt x="16" y="25"/>
                    <a:pt x="17" y="26"/>
                    <a:pt x="17" y="26"/>
                  </a:cubicBezTo>
                  <a:cubicBezTo>
                    <a:pt x="16" y="30"/>
                    <a:pt x="10" y="30"/>
                    <a:pt x="5" y="32"/>
                  </a:cubicBezTo>
                  <a:cubicBezTo>
                    <a:pt x="0" y="33"/>
                    <a:pt x="1" y="41"/>
                    <a:pt x="1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1"/>
                    <a:pt x="47" y="33"/>
                    <a:pt x="42" y="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" name="Oval 9"/>
            <p:cNvSpPr>
              <a:spLocks noChangeArrowheads="1"/>
            </p:cNvSpPr>
            <p:nvPr/>
          </p:nvSpPr>
          <p:spPr bwMode="auto">
            <a:xfrm>
              <a:off x="1718048" y="4368303"/>
              <a:ext cx="134571" cy="1270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1531144" y="4368303"/>
              <a:ext cx="134571" cy="1270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" name="Oval 11"/>
            <p:cNvSpPr>
              <a:spLocks noChangeArrowheads="1"/>
            </p:cNvSpPr>
            <p:nvPr/>
          </p:nvSpPr>
          <p:spPr bwMode="auto">
            <a:xfrm>
              <a:off x="1901214" y="4368303"/>
              <a:ext cx="134571" cy="1270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" name="Freeform 12"/>
            <p:cNvSpPr/>
            <p:nvPr/>
          </p:nvSpPr>
          <p:spPr bwMode="auto">
            <a:xfrm>
              <a:off x="1598429" y="4162710"/>
              <a:ext cx="381284" cy="134571"/>
            </a:xfrm>
            <a:custGeom>
              <a:avLst/>
              <a:gdLst>
                <a:gd name="T0" fmla="*/ 90 w 102"/>
                <a:gd name="T1" fmla="*/ 0 h 36"/>
                <a:gd name="T2" fmla="*/ 11 w 102"/>
                <a:gd name="T3" fmla="*/ 0 h 36"/>
                <a:gd name="T4" fmla="*/ 0 w 102"/>
                <a:gd name="T5" fmla="*/ 32 h 36"/>
                <a:gd name="T6" fmla="*/ 7 w 102"/>
                <a:gd name="T7" fmla="*/ 34 h 36"/>
                <a:gd name="T8" fmla="*/ 17 w 102"/>
                <a:gd name="T9" fmla="*/ 10 h 36"/>
                <a:gd name="T10" fmla="*/ 47 w 102"/>
                <a:gd name="T11" fmla="*/ 10 h 36"/>
                <a:gd name="T12" fmla="*/ 47 w 102"/>
                <a:gd name="T13" fmla="*/ 36 h 36"/>
                <a:gd name="T14" fmla="*/ 54 w 102"/>
                <a:gd name="T15" fmla="*/ 36 h 36"/>
                <a:gd name="T16" fmla="*/ 54 w 102"/>
                <a:gd name="T17" fmla="*/ 10 h 36"/>
                <a:gd name="T18" fmla="*/ 85 w 102"/>
                <a:gd name="T19" fmla="*/ 10 h 36"/>
                <a:gd name="T20" fmla="*/ 94 w 102"/>
                <a:gd name="T21" fmla="*/ 34 h 36"/>
                <a:gd name="T22" fmla="*/ 102 w 102"/>
                <a:gd name="T23" fmla="*/ 32 h 36"/>
                <a:gd name="T24" fmla="*/ 90 w 102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36">
                  <a:moveTo>
                    <a:pt x="90" y="0"/>
                  </a:moveTo>
                  <a:lnTo>
                    <a:pt x="11" y="0"/>
                  </a:lnTo>
                  <a:lnTo>
                    <a:pt x="0" y="32"/>
                  </a:lnTo>
                  <a:lnTo>
                    <a:pt x="7" y="34"/>
                  </a:lnTo>
                  <a:lnTo>
                    <a:pt x="17" y="10"/>
                  </a:lnTo>
                  <a:lnTo>
                    <a:pt x="47" y="10"/>
                  </a:lnTo>
                  <a:lnTo>
                    <a:pt x="47" y="36"/>
                  </a:lnTo>
                  <a:lnTo>
                    <a:pt x="54" y="36"/>
                  </a:lnTo>
                  <a:lnTo>
                    <a:pt x="54" y="10"/>
                  </a:lnTo>
                  <a:lnTo>
                    <a:pt x="85" y="10"/>
                  </a:lnTo>
                  <a:lnTo>
                    <a:pt x="94" y="34"/>
                  </a:lnTo>
                  <a:lnTo>
                    <a:pt x="102" y="3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2" name="Oval 21"/>
          <p:cNvSpPr/>
          <p:nvPr/>
        </p:nvSpPr>
        <p:spPr>
          <a:xfrm>
            <a:off x="899668" y="2994801"/>
            <a:ext cx="16764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657600" y="2994801"/>
            <a:ext cx="16764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402082" y="2994801"/>
            <a:ext cx="1676400" cy="45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411229" y="3517183"/>
            <a:ext cx="1905187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.</a:t>
            </a:r>
            <a:endParaRPr lang="en-US" sz="90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040" y="1240790"/>
            <a:ext cx="7488555" cy="3185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2" grpId="0" animBg="1"/>
      <p:bldP spid="23" grpId="0" animBg="1"/>
      <p:bldP spid="24" grpId="0" animBg="1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00866" y="-2000868"/>
            <a:ext cx="5145087" cy="914682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95"/>
          <a:stretch>
            <a:fillRect/>
          </a:stretch>
        </p:blipFill>
        <p:spPr>
          <a:xfrm>
            <a:off x="5508065" y="2805040"/>
            <a:ext cx="3635935" cy="232732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95" b="8411"/>
          <a:stretch>
            <a:fillRect/>
          </a:stretch>
        </p:blipFill>
        <p:spPr>
          <a:xfrm>
            <a:off x="2051825" y="3367385"/>
            <a:ext cx="3635935" cy="17836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84267" y="1637597"/>
            <a:ext cx="2754086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accent2"/>
                </a:solidFill>
                <a:cs typeface="+mn-ea"/>
                <a:sym typeface="+mn-lt"/>
              </a:rPr>
              <a:t>项目效果</a:t>
            </a:r>
            <a:endParaRPr lang="en-US" altLang="zh-CN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7" name="TextBox 89"/>
          <p:cNvSpPr txBox="1"/>
          <p:nvPr/>
        </p:nvSpPr>
        <p:spPr>
          <a:xfrm>
            <a:off x="3406643" y="2242940"/>
            <a:ext cx="3420380" cy="2762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051825" y="1444280"/>
            <a:ext cx="1354818" cy="1354818"/>
            <a:chOff x="3029144" y="1491630"/>
            <a:chExt cx="1584176" cy="1584176"/>
          </a:xfrm>
          <a:solidFill>
            <a:schemeClr val="accent2"/>
          </a:solidFill>
        </p:grpSpPr>
        <p:sp>
          <p:nvSpPr>
            <p:cNvPr id="10" name="菱形 9"/>
            <p:cNvSpPr/>
            <p:nvPr/>
          </p:nvSpPr>
          <p:spPr>
            <a:xfrm>
              <a:off x="3029144" y="1491630"/>
              <a:ext cx="1584176" cy="158417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  <p:sp>
          <p:nvSpPr>
            <p:cNvPr id="14" name="TextBox 64"/>
            <p:cNvSpPr txBox="1"/>
            <p:nvPr/>
          </p:nvSpPr>
          <p:spPr>
            <a:xfrm flipH="1">
              <a:off x="3184523" y="2103778"/>
              <a:ext cx="1216396" cy="395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PART 03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3406644" y="2121689"/>
            <a:ext cx="2240151" cy="0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7991" y="953387"/>
            <a:ext cx="3739548" cy="376969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280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465" y="1260475"/>
            <a:ext cx="4000500" cy="3262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原创设计师QQ598969553             _5"/>
          <p:cNvSpPr/>
          <p:nvPr/>
        </p:nvSpPr>
        <p:spPr>
          <a:xfrm>
            <a:off x="976511" y="1195440"/>
            <a:ext cx="2998544" cy="2999305"/>
          </a:xfrm>
          <a:prstGeom prst="diamond">
            <a:avLst/>
          </a:prstGeom>
          <a:blipFill dpi="0" rotWithShape="1">
            <a:blip r:embed="rId1"/>
            <a:srcRect/>
            <a:stretch>
              <a:fillRect t="176" b="1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3" tIns="45722" rIns="91443" bIns="45722" rtlCol="0" anchor="ctr"/>
          <a:lstStyle/>
          <a:p>
            <a:pPr algn="ctr"/>
            <a:endParaRPr lang="zh-CN" altLang="en-US" sz="1280" dirty="0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 rot="1400643">
            <a:off x="1617560" y="3336954"/>
            <a:ext cx="4068545" cy="1318701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3" name="原创设计师QQ598969553             _6"/>
          <p:cNvSpPr/>
          <p:nvPr/>
        </p:nvSpPr>
        <p:spPr>
          <a:xfrm>
            <a:off x="813661" y="1684819"/>
            <a:ext cx="638034" cy="638196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3" tIns="45722" rIns="91443" bIns="45722" rtlCol="0" anchor="ctr"/>
          <a:lstStyle/>
          <a:p>
            <a:pPr algn="ctr"/>
            <a:endParaRPr lang="zh-CN" altLang="en-US" sz="1280">
              <a:cs typeface="+mn-ea"/>
              <a:sym typeface="+mn-lt"/>
            </a:endParaRPr>
          </a:p>
        </p:txBody>
      </p:sp>
      <p:sp>
        <p:nvSpPr>
          <p:cNvPr id="115" name="原创设计师QQ598969553             _7"/>
          <p:cNvSpPr>
            <a:spLocks noEditPoints="1"/>
          </p:cNvSpPr>
          <p:nvPr/>
        </p:nvSpPr>
        <p:spPr bwMode="auto">
          <a:xfrm>
            <a:off x="1021152" y="1898591"/>
            <a:ext cx="223052" cy="210650"/>
          </a:xfrm>
          <a:custGeom>
            <a:avLst/>
            <a:gdLst>
              <a:gd name="T0" fmla="*/ 48 w 98"/>
              <a:gd name="T1" fmla="*/ 24 h 92"/>
              <a:gd name="T2" fmla="*/ 50 w 98"/>
              <a:gd name="T3" fmla="*/ 53 h 92"/>
              <a:gd name="T4" fmla="*/ 52 w 98"/>
              <a:gd name="T5" fmla="*/ 17 h 92"/>
              <a:gd name="T6" fmla="*/ 48 w 98"/>
              <a:gd name="T7" fmla="*/ 16 h 92"/>
              <a:gd name="T8" fmla="*/ 41 w 98"/>
              <a:gd name="T9" fmla="*/ 28 h 92"/>
              <a:gd name="T10" fmla="*/ 94 w 98"/>
              <a:gd name="T11" fmla="*/ 12 h 92"/>
              <a:gd name="T12" fmla="*/ 84 w 98"/>
              <a:gd name="T13" fmla="*/ 12 h 92"/>
              <a:gd name="T14" fmla="*/ 80 w 98"/>
              <a:gd name="T15" fmla="*/ 0 h 92"/>
              <a:gd name="T16" fmla="*/ 14 w 98"/>
              <a:gd name="T17" fmla="*/ 4 h 92"/>
              <a:gd name="T18" fmla="*/ 3 w 98"/>
              <a:gd name="T19" fmla="*/ 12 h 92"/>
              <a:gd name="T20" fmla="*/ 0 w 98"/>
              <a:gd name="T21" fmla="*/ 37 h 92"/>
              <a:gd name="T22" fmla="*/ 6 w 98"/>
              <a:gd name="T23" fmla="*/ 52 h 92"/>
              <a:gd name="T24" fmla="*/ 45 w 98"/>
              <a:gd name="T25" fmla="*/ 75 h 92"/>
              <a:gd name="T26" fmla="*/ 29 w 98"/>
              <a:gd name="T27" fmla="*/ 84 h 92"/>
              <a:gd name="T28" fmla="*/ 29 w 98"/>
              <a:gd name="T29" fmla="*/ 92 h 92"/>
              <a:gd name="T30" fmla="*/ 73 w 98"/>
              <a:gd name="T31" fmla="*/ 88 h 92"/>
              <a:gd name="T32" fmla="*/ 53 w 98"/>
              <a:gd name="T33" fmla="*/ 84 h 92"/>
              <a:gd name="T34" fmla="*/ 78 w 98"/>
              <a:gd name="T35" fmla="*/ 59 h 92"/>
              <a:gd name="T36" fmla="*/ 92 w 98"/>
              <a:gd name="T37" fmla="*/ 52 h 92"/>
              <a:gd name="T38" fmla="*/ 98 w 98"/>
              <a:gd name="T39" fmla="*/ 16 h 92"/>
              <a:gd name="T40" fmla="*/ 11 w 98"/>
              <a:gd name="T41" fmla="*/ 47 h 92"/>
              <a:gd name="T42" fmla="*/ 7 w 98"/>
              <a:gd name="T43" fmla="*/ 37 h 92"/>
              <a:gd name="T44" fmla="*/ 14 w 98"/>
              <a:gd name="T45" fmla="*/ 20 h 92"/>
              <a:gd name="T46" fmla="*/ 15 w 98"/>
              <a:gd name="T47" fmla="*/ 50 h 92"/>
              <a:gd name="T48" fmla="*/ 76 w 98"/>
              <a:gd name="T49" fmla="*/ 40 h 92"/>
              <a:gd name="T50" fmla="*/ 73 w 98"/>
              <a:gd name="T51" fmla="*/ 53 h 92"/>
              <a:gd name="T52" fmla="*/ 49 w 98"/>
              <a:gd name="T53" fmla="*/ 67 h 92"/>
              <a:gd name="T54" fmla="*/ 24 w 98"/>
              <a:gd name="T55" fmla="*/ 53 h 92"/>
              <a:gd name="T56" fmla="*/ 21 w 98"/>
              <a:gd name="T57" fmla="*/ 40 h 92"/>
              <a:gd name="T58" fmla="*/ 76 w 98"/>
              <a:gd name="T59" fmla="*/ 8 h 92"/>
              <a:gd name="T60" fmla="*/ 91 w 98"/>
              <a:gd name="T61" fmla="*/ 37 h 92"/>
              <a:gd name="T62" fmla="*/ 86 w 98"/>
              <a:gd name="T63" fmla="*/ 47 h 92"/>
              <a:gd name="T64" fmla="*/ 83 w 98"/>
              <a:gd name="T65" fmla="*/ 50 h 92"/>
              <a:gd name="T66" fmla="*/ 84 w 98"/>
              <a:gd name="T67" fmla="*/ 40 h 92"/>
              <a:gd name="T68" fmla="*/ 91 w 98"/>
              <a:gd name="T69" fmla="*/ 2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8" h="92">
                <a:moveTo>
                  <a:pt x="44" y="28"/>
                </a:moveTo>
                <a:cubicBezTo>
                  <a:pt x="48" y="24"/>
                  <a:pt x="48" y="24"/>
                  <a:pt x="48" y="24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52"/>
                  <a:pt x="49" y="53"/>
                  <a:pt x="50" y="53"/>
                </a:cubicBezTo>
                <a:cubicBezTo>
                  <a:pt x="51" y="53"/>
                  <a:pt x="52" y="52"/>
                  <a:pt x="52" y="51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6"/>
                  <a:pt x="51" y="15"/>
                  <a:pt x="50" y="15"/>
                </a:cubicBezTo>
                <a:cubicBezTo>
                  <a:pt x="49" y="15"/>
                  <a:pt x="48" y="15"/>
                  <a:pt x="48" y="16"/>
                </a:cubicBezTo>
                <a:cubicBezTo>
                  <a:pt x="41" y="25"/>
                  <a:pt x="41" y="25"/>
                  <a:pt x="41" y="25"/>
                </a:cubicBezTo>
                <a:cubicBezTo>
                  <a:pt x="40" y="26"/>
                  <a:pt x="40" y="28"/>
                  <a:pt x="41" y="28"/>
                </a:cubicBezTo>
                <a:cubicBezTo>
                  <a:pt x="42" y="29"/>
                  <a:pt x="44" y="29"/>
                  <a:pt x="44" y="28"/>
                </a:cubicBezTo>
                <a:close/>
                <a:moveTo>
                  <a:pt x="94" y="12"/>
                </a:moveTo>
                <a:cubicBezTo>
                  <a:pt x="94" y="12"/>
                  <a:pt x="94" y="12"/>
                  <a:pt x="94" y="12"/>
                </a:cubicBezTo>
                <a:cubicBezTo>
                  <a:pt x="84" y="12"/>
                  <a:pt x="84" y="12"/>
                  <a:pt x="84" y="12"/>
                </a:cubicBezTo>
                <a:cubicBezTo>
                  <a:pt x="84" y="4"/>
                  <a:pt x="84" y="4"/>
                  <a:pt x="84" y="4"/>
                </a:cubicBezTo>
                <a:cubicBezTo>
                  <a:pt x="84" y="2"/>
                  <a:pt x="82" y="0"/>
                  <a:pt x="8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0"/>
                  <a:pt x="14" y="2"/>
                  <a:pt x="14" y="4"/>
                </a:cubicBezTo>
                <a:cubicBezTo>
                  <a:pt x="14" y="12"/>
                  <a:pt x="14" y="12"/>
                  <a:pt x="14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2"/>
                  <a:pt x="0" y="14"/>
                  <a:pt x="0" y="16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3"/>
                  <a:pt x="2" y="48"/>
                  <a:pt x="6" y="52"/>
                </a:cubicBezTo>
                <a:cubicBezTo>
                  <a:pt x="6" y="52"/>
                  <a:pt x="6" y="52"/>
                  <a:pt x="6" y="52"/>
                </a:cubicBezTo>
                <a:cubicBezTo>
                  <a:pt x="9" y="56"/>
                  <a:pt x="14" y="58"/>
                  <a:pt x="19" y="59"/>
                </a:cubicBezTo>
                <a:cubicBezTo>
                  <a:pt x="25" y="68"/>
                  <a:pt x="35" y="74"/>
                  <a:pt x="45" y="75"/>
                </a:cubicBezTo>
                <a:cubicBezTo>
                  <a:pt x="45" y="84"/>
                  <a:pt x="45" y="84"/>
                  <a:pt x="45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7" y="84"/>
                  <a:pt x="25" y="86"/>
                  <a:pt x="25" y="88"/>
                </a:cubicBezTo>
                <a:cubicBezTo>
                  <a:pt x="25" y="90"/>
                  <a:pt x="27" y="92"/>
                  <a:pt x="29" y="92"/>
                </a:cubicBezTo>
                <a:cubicBezTo>
                  <a:pt x="69" y="92"/>
                  <a:pt x="69" y="92"/>
                  <a:pt x="69" y="92"/>
                </a:cubicBezTo>
                <a:cubicBezTo>
                  <a:pt x="71" y="92"/>
                  <a:pt x="73" y="90"/>
                  <a:pt x="73" y="88"/>
                </a:cubicBezTo>
                <a:cubicBezTo>
                  <a:pt x="73" y="86"/>
                  <a:pt x="71" y="84"/>
                  <a:pt x="69" y="84"/>
                </a:cubicBezTo>
                <a:cubicBezTo>
                  <a:pt x="53" y="84"/>
                  <a:pt x="53" y="84"/>
                  <a:pt x="53" y="84"/>
                </a:cubicBezTo>
                <a:cubicBezTo>
                  <a:pt x="53" y="75"/>
                  <a:pt x="53" y="75"/>
                  <a:pt x="53" y="75"/>
                </a:cubicBezTo>
                <a:cubicBezTo>
                  <a:pt x="63" y="74"/>
                  <a:pt x="73" y="68"/>
                  <a:pt x="78" y="59"/>
                </a:cubicBezTo>
                <a:cubicBezTo>
                  <a:pt x="84" y="58"/>
                  <a:pt x="88" y="56"/>
                  <a:pt x="92" y="53"/>
                </a:cubicBezTo>
                <a:cubicBezTo>
                  <a:pt x="92" y="52"/>
                  <a:pt x="92" y="52"/>
                  <a:pt x="92" y="52"/>
                </a:cubicBezTo>
                <a:cubicBezTo>
                  <a:pt x="96" y="48"/>
                  <a:pt x="98" y="43"/>
                  <a:pt x="98" y="37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14"/>
                  <a:pt x="96" y="12"/>
                  <a:pt x="94" y="12"/>
                </a:cubicBezTo>
                <a:close/>
                <a:moveTo>
                  <a:pt x="11" y="47"/>
                </a:moveTo>
                <a:cubicBezTo>
                  <a:pt x="11" y="47"/>
                  <a:pt x="11" y="47"/>
                  <a:pt x="11" y="47"/>
                </a:cubicBezTo>
                <a:cubicBezTo>
                  <a:pt x="9" y="44"/>
                  <a:pt x="7" y="41"/>
                  <a:pt x="7" y="37"/>
                </a:cubicBezTo>
                <a:cubicBezTo>
                  <a:pt x="7" y="20"/>
                  <a:pt x="7" y="20"/>
                  <a:pt x="7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4"/>
                  <a:pt x="14" y="47"/>
                  <a:pt x="15" y="50"/>
                </a:cubicBezTo>
                <a:cubicBezTo>
                  <a:pt x="14" y="49"/>
                  <a:pt x="12" y="48"/>
                  <a:pt x="11" y="47"/>
                </a:cubicBezTo>
                <a:close/>
                <a:moveTo>
                  <a:pt x="76" y="40"/>
                </a:moveTo>
                <a:cubicBezTo>
                  <a:pt x="76" y="40"/>
                  <a:pt x="76" y="40"/>
                  <a:pt x="76" y="40"/>
                </a:cubicBezTo>
                <a:cubicBezTo>
                  <a:pt x="76" y="45"/>
                  <a:pt x="75" y="49"/>
                  <a:pt x="73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69" y="62"/>
                  <a:pt x="59" y="67"/>
                  <a:pt x="49" y="67"/>
                </a:cubicBezTo>
                <a:cubicBezTo>
                  <a:pt x="39" y="67"/>
                  <a:pt x="29" y="62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2" y="49"/>
                  <a:pt x="21" y="45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8"/>
                  <a:pt x="21" y="8"/>
                  <a:pt x="21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6" y="40"/>
                  <a:pt x="76" y="40"/>
                  <a:pt x="76" y="40"/>
                </a:cubicBezTo>
                <a:close/>
                <a:moveTo>
                  <a:pt x="91" y="37"/>
                </a:moveTo>
                <a:cubicBezTo>
                  <a:pt x="91" y="37"/>
                  <a:pt x="91" y="37"/>
                  <a:pt x="91" y="37"/>
                </a:cubicBezTo>
                <a:cubicBezTo>
                  <a:pt x="91" y="41"/>
                  <a:pt x="89" y="44"/>
                  <a:pt x="86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5" y="48"/>
                  <a:pt x="84" y="49"/>
                  <a:pt x="83" y="50"/>
                </a:cubicBezTo>
                <a:cubicBezTo>
                  <a:pt x="84" y="47"/>
                  <a:pt x="84" y="44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20"/>
                  <a:pt x="84" y="20"/>
                  <a:pt x="84" y="20"/>
                </a:cubicBezTo>
                <a:cubicBezTo>
                  <a:pt x="91" y="20"/>
                  <a:pt x="91" y="20"/>
                  <a:pt x="91" y="20"/>
                </a:cubicBezTo>
                <a:cubicBezTo>
                  <a:pt x="91" y="37"/>
                  <a:pt x="91" y="37"/>
                  <a:pt x="91" y="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3" tIns="45722" rIns="91443" bIns="45722" numCol="1" anchor="t" anchorCtr="0" compatLnSpc="1"/>
          <a:lstStyle/>
          <a:p>
            <a:endParaRPr lang="zh-CN" altLang="en-US" sz="1280">
              <a:cs typeface="+mn-ea"/>
              <a:sym typeface="+mn-lt"/>
            </a:endParaRPr>
          </a:p>
        </p:txBody>
      </p:sp>
      <p:sp>
        <p:nvSpPr>
          <p:cNvPr id="120" name="原创设计师QQ598969553             _9"/>
          <p:cNvSpPr>
            <a:spLocks noChangeArrowheads="1"/>
          </p:cNvSpPr>
          <p:nvPr/>
        </p:nvSpPr>
        <p:spPr bwMode="auto">
          <a:xfrm>
            <a:off x="4932041" y="2313976"/>
            <a:ext cx="3510059" cy="766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2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78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.</a:t>
            </a:r>
            <a:endParaRPr lang="en-US" altLang="zh-CN" sz="78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marL="171450" indent="-171450">
              <a:lnSpc>
                <a:spcPct val="12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78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endParaRPr lang="en-US" altLang="zh-CN" sz="78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marL="171450" indent="-171450">
              <a:lnSpc>
                <a:spcPct val="12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78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.  </a:t>
            </a:r>
            <a:endParaRPr lang="en-US" altLang="zh-CN" sz="78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marL="171450" indent="-171450">
              <a:lnSpc>
                <a:spcPct val="12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n"/>
            </a:pPr>
            <a:endParaRPr lang="en-US" altLang="zh-CN" sz="78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1" name="原创设计师QQ598969553             _10"/>
          <p:cNvSpPr/>
          <p:nvPr/>
        </p:nvSpPr>
        <p:spPr>
          <a:xfrm>
            <a:off x="3592856" y="1790144"/>
            <a:ext cx="638034" cy="638196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3" tIns="45722" rIns="91443" bIns="45722" rtlCol="0" anchor="ctr"/>
          <a:lstStyle/>
          <a:p>
            <a:pPr algn="ctr"/>
            <a:endParaRPr lang="zh-CN" altLang="en-US" sz="1280">
              <a:cs typeface="+mn-ea"/>
              <a:sym typeface="+mn-lt"/>
            </a:endParaRPr>
          </a:p>
        </p:txBody>
      </p:sp>
      <p:sp>
        <p:nvSpPr>
          <p:cNvPr id="116" name="原创设计师QQ598969553             _11"/>
          <p:cNvSpPr>
            <a:spLocks noEditPoints="1"/>
          </p:cNvSpPr>
          <p:nvPr/>
        </p:nvSpPr>
        <p:spPr bwMode="auto">
          <a:xfrm>
            <a:off x="3802195" y="1999020"/>
            <a:ext cx="219356" cy="220442"/>
          </a:xfrm>
          <a:custGeom>
            <a:avLst/>
            <a:gdLst>
              <a:gd name="T0" fmla="*/ 83 w 106"/>
              <a:gd name="T1" fmla="*/ 53 h 106"/>
              <a:gd name="T2" fmla="*/ 104 w 106"/>
              <a:gd name="T3" fmla="*/ 22 h 106"/>
              <a:gd name="T4" fmla="*/ 72 w 106"/>
              <a:gd name="T5" fmla="*/ 4 h 106"/>
              <a:gd name="T6" fmla="*/ 31 w 106"/>
              <a:gd name="T7" fmla="*/ 2 h 106"/>
              <a:gd name="T8" fmla="*/ 2 w 106"/>
              <a:gd name="T9" fmla="*/ 26 h 106"/>
              <a:gd name="T10" fmla="*/ 23 w 106"/>
              <a:gd name="T11" fmla="*/ 53 h 106"/>
              <a:gd name="T12" fmla="*/ 1 w 106"/>
              <a:gd name="T13" fmla="*/ 77 h 106"/>
              <a:gd name="T14" fmla="*/ 5 w 106"/>
              <a:gd name="T15" fmla="*/ 105 h 106"/>
              <a:gd name="T16" fmla="*/ 32 w 106"/>
              <a:gd name="T17" fmla="*/ 104 h 106"/>
              <a:gd name="T18" fmla="*/ 74 w 106"/>
              <a:gd name="T19" fmla="*/ 104 h 106"/>
              <a:gd name="T20" fmla="*/ 80 w 106"/>
              <a:gd name="T21" fmla="*/ 104 h 106"/>
              <a:gd name="T22" fmla="*/ 104 w 106"/>
              <a:gd name="T23" fmla="*/ 75 h 106"/>
              <a:gd name="T24" fmla="*/ 77 w 106"/>
              <a:gd name="T25" fmla="*/ 9 h 106"/>
              <a:gd name="T26" fmla="*/ 96 w 106"/>
              <a:gd name="T27" fmla="*/ 24 h 106"/>
              <a:gd name="T28" fmla="*/ 90 w 106"/>
              <a:gd name="T29" fmla="*/ 36 h 106"/>
              <a:gd name="T30" fmla="*/ 85 w 106"/>
              <a:gd name="T31" fmla="*/ 31 h 106"/>
              <a:gd name="T32" fmla="*/ 85 w 106"/>
              <a:gd name="T33" fmla="*/ 31 h 106"/>
              <a:gd name="T34" fmla="*/ 75 w 106"/>
              <a:gd name="T35" fmla="*/ 21 h 106"/>
              <a:gd name="T36" fmla="*/ 75 w 106"/>
              <a:gd name="T37" fmla="*/ 21 h 106"/>
              <a:gd name="T38" fmla="*/ 75 w 106"/>
              <a:gd name="T39" fmla="*/ 21 h 106"/>
              <a:gd name="T40" fmla="*/ 75 w 106"/>
              <a:gd name="T41" fmla="*/ 20 h 106"/>
              <a:gd name="T42" fmla="*/ 77 w 106"/>
              <a:gd name="T43" fmla="*/ 9 h 106"/>
              <a:gd name="T44" fmla="*/ 80 w 106"/>
              <a:gd name="T45" fmla="*/ 33 h 106"/>
              <a:gd name="T46" fmla="*/ 15 w 106"/>
              <a:gd name="T47" fmla="*/ 84 h 106"/>
              <a:gd name="T48" fmla="*/ 80 w 106"/>
              <a:gd name="T49" fmla="*/ 33 h 106"/>
              <a:gd name="T50" fmla="*/ 10 w 106"/>
              <a:gd name="T51" fmla="*/ 29 h 106"/>
              <a:gd name="T52" fmla="*/ 32 w 106"/>
              <a:gd name="T53" fmla="*/ 14 h 106"/>
              <a:gd name="T54" fmla="*/ 25 w 106"/>
              <a:gd name="T55" fmla="*/ 24 h 106"/>
              <a:gd name="T56" fmla="*/ 35 w 106"/>
              <a:gd name="T57" fmla="*/ 17 h 106"/>
              <a:gd name="T58" fmla="*/ 37 w 106"/>
              <a:gd name="T59" fmla="*/ 26 h 106"/>
              <a:gd name="T60" fmla="*/ 41 w 106"/>
              <a:gd name="T61" fmla="*/ 29 h 106"/>
              <a:gd name="T62" fmla="*/ 47 w 106"/>
              <a:gd name="T63" fmla="*/ 29 h 106"/>
              <a:gd name="T64" fmla="*/ 10 w 106"/>
              <a:gd name="T65" fmla="*/ 29 h 106"/>
              <a:gd name="T66" fmla="*/ 67 w 106"/>
              <a:gd name="T67" fmla="*/ 19 h 106"/>
              <a:gd name="T68" fmla="*/ 12 w 106"/>
              <a:gd name="T69" fmla="*/ 80 h 106"/>
              <a:gd name="T70" fmla="*/ 67 w 106"/>
              <a:gd name="T71" fmla="*/ 19 h 106"/>
              <a:gd name="T72" fmla="*/ 8 w 106"/>
              <a:gd name="T73" fmla="*/ 98 h 106"/>
              <a:gd name="T74" fmla="*/ 22 w 106"/>
              <a:gd name="T75" fmla="*/ 98 h 106"/>
              <a:gd name="T76" fmla="*/ 28 w 106"/>
              <a:gd name="T77" fmla="*/ 97 h 106"/>
              <a:gd name="T78" fmla="*/ 25 w 106"/>
              <a:gd name="T79" fmla="*/ 94 h 106"/>
              <a:gd name="T80" fmla="*/ 86 w 106"/>
              <a:gd name="T81" fmla="*/ 39 h 106"/>
              <a:gd name="T82" fmla="*/ 77 w 106"/>
              <a:gd name="T83" fmla="*/ 96 h 106"/>
              <a:gd name="T84" fmla="*/ 59 w 106"/>
              <a:gd name="T85" fmla="*/ 77 h 106"/>
              <a:gd name="T86" fmla="*/ 81 w 106"/>
              <a:gd name="T87" fmla="*/ 62 h 106"/>
              <a:gd name="T88" fmla="*/ 77 w 106"/>
              <a:gd name="T89" fmla="*/ 69 h 106"/>
              <a:gd name="T90" fmla="*/ 84 w 106"/>
              <a:gd name="T91" fmla="*/ 66 h 106"/>
              <a:gd name="T92" fmla="*/ 83 w 106"/>
              <a:gd name="T93" fmla="*/ 78 h 106"/>
              <a:gd name="T94" fmla="*/ 86 w 106"/>
              <a:gd name="T95" fmla="*/ 81 h 106"/>
              <a:gd name="T96" fmla="*/ 96 w 106"/>
              <a:gd name="T97" fmla="*/ 77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6" h="106">
                <a:moveTo>
                  <a:pt x="104" y="75"/>
                </a:moveTo>
                <a:cubicBezTo>
                  <a:pt x="83" y="53"/>
                  <a:pt x="83" y="53"/>
                  <a:pt x="83" y="53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5" y="31"/>
                  <a:pt x="106" y="27"/>
                  <a:pt x="104" y="22"/>
                </a:cubicBezTo>
                <a:cubicBezTo>
                  <a:pt x="102" y="17"/>
                  <a:pt x="92" y="9"/>
                  <a:pt x="87" y="4"/>
                </a:cubicBezTo>
                <a:cubicBezTo>
                  <a:pt x="83" y="0"/>
                  <a:pt x="76" y="0"/>
                  <a:pt x="72" y="4"/>
                </a:cubicBezTo>
                <a:cubicBezTo>
                  <a:pt x="52" y="23"/>
                  <a:pt x="52" y="23"/>
                  <a:pt x="52" y="23"/>
                </a:cubicBezTo>
                <a:cubicBezTo>
                  <a:pt x="31" y="2"/>
                  <a:pt x="31" y="2"/>
                  <a:pt x="31" y="2"/>
                </a:cubicBezTo>
                <a:cubicBezTo>
                  <a:pt x="30" y="1"/>
                  <a:pt x="27" y="1"/>
                  <a:pt x="26" y="2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28"/>
                  <a:pt x="0" y="30"/>
                  <a:pt x="2" y="31"/>
                </a:cubicBezTo>
                <a:cubicBezTo>
                  <a:pt x="23" y="53"/>
                  <a:pt x="23" y="53"/>
                  <a:pt x="23" y="53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5"/>
                  <a:pt x="1" y="76"/>
                  <a:pt x="1" y="77"/>
                </a:cubicBezTo>
                <a:cubicBezTo>
                  <a:pt x="1" y="85"/>
                  <a:pt x="1" y="93"/>
                  <a:pt x="1" y="101"/>
                </a:cubicBezTo>
                <a:cubicBezTo>
                  <a:pt x="1" y="103"/>
                  <a:pt x="2" y="105"/>
                  <a:pt x="5" y="105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30" y="105"/>
                  <a:pt x="31" y="105"/>
                  <a:pt x="32" y="104"/>
                </a:cubicBezTo>
                <a:cubicBezTo>
                  <a:pt x="53" y="83"/>
                  <a:pt x="53" y="83"/>
                  <a:pt x="53" y="83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5" y="104"/>
                  <a:pt x="75" y="104"/>
                  <a:pt x="75" y="104"/>
                </a:cubicBezTo>
                <a:cubicBezTo>
                  <a:pt x="76" y="106"/>
                  <a:pt x="78" y="106"/>
                  <a:pt x="80" y="104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105" y="79"/>
                  <a:pt x="105" y="76"/>
                  <a:pt x="104" y="75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8" y="8"/>
                  <a:pt x="80" y="8"/>
                  <a:pt x="82" y="9"/>
                </a:cubicBezTo>
                <a:cubicBezTo>
                  <a:pt x="87" y="14"/>
                  <a:pt x="92" y="19"/>
                  <a:pt x="96" y="24"/>
                </a:cubicBezTo>
                <a:cubicBezTo>
                  <a:pt x="98" y="26"/>
                  <a:pt x="98" y="28"/>
                  <a:pt x="96" y="29"/>
                </a:cubicBezTo>
                <a:cubicBezTo>
                  <a:pt x="90" y="36"/>
                  <a:pt x="90" y="36"/>
                  <a:pt x="90" y="36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0"/>
                  <a:pt x="75" y="20"/>
                  <a:pt x="75" y="20"/>
                </a:cubicBezTo>
                <a:cubicBezTo>
                  <a:pt x="70" y="16"/>
                  <a:pt x="70" y="16"/>
                  <a:pt x="70" y="16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80" y="33"/>
                </a:moveTo>
                <a:cubicBezTo>
                  <a:pt x="80" y="33"/>
                  <a:pt x="80" y="33"/>
                  <a:pt x="80" y="33"/>
                </a:cubicBezTo>
                <a:cubicBezTo>
                  <a:pt x="61" y="52"/>
                  <a:pt x="42" y="72"/>
                  <a:pt x="22" y="91"/>
                </a:cubicBezTo>
                <a:cubicBezTo>
                  <a:pt x="15" y="84"/>
                  <a:pt x="15" y="84"/>
                  <a:pt x="15" y="84"/>
                </a:cubicBezTo>
                <a:cubicBezTo>
                  <a:pt x="73" y="25"/>
                  <a:pt x="73" y="25"/>
                  <a:pt x="73" y="25"/>
                </a:cubicBezTo>
                <a:cubicBezTo>
                  <a:pt x="76" y="28"/>
                  <a:pt x="78" y="30"/>
                  <a:pt x="80" y="33"/>
                </a:cubicBezTo>
                <a:close/>
                <a:moveTo>
                  <a:pt x="10" y="29"/>
                </a:moveTo>
                <a:cubicBezTo>
                  <a:pt x="10" y="29"/>
                  <a:pt x="10" y="29"/>
                  <a:pt x="10" y="29"/>
                </a:cubicBezTo>
                <a:cubicBezTo>
                  <a:pt x="29" y="10"/>
                  <a:pt x="29" y="10"/>
                  <a:pt x="29" y="10"/>
                </a:cubicBezTo>
                <a:cubicBezTo>
                  <a:pt x="32" y="14"/>
                  <a:pt x="32" y="14"/>
                  <a:pt x="32" y="14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1"/>
                  <a:pt x="25" y="23"/>
                  <a:pt x="25" y="24"/>
                </a:cubicBezTo>
                <a:cubicBezTo>
                  <a:pt x="26" y="24"/>
                  <a:pt x="28" y="24"/>
                  <a:pt x="29" y="24"/>
                </a:cubicBezTo>
                <a:cubicBezTo>
                  <a:pt x="35" y="17"/>
                  <a:pt x="35" y="17"/>
                  <a:pt x="35" y="17"/>
                </a:cubicBezTo>
                <a:cubicBezTo>
                  <a:pt x="41" y="22"/>
                  <a:pt x="41" y="22"/>
                  <a:pt x="41" y="22"/>
                </a:cubicBezTo>
                <a:cubicBezTo>
                  <a:pt x="37" y="26"/>
                  <a:pt x="37" y="26"/>
                  <a:pt x="37" y="26"/>
                </a:cubicBezTo>
                <a:cubicBezTo>
                  <a:pt x="36" y="27"/>
                  <a:pt x="36" y="28"/>
                  <a:pt x="37" y="29"/>
                </a:cubicBezTo>
                <a:cubicBezTo>
                  <a:pt x="38" y="30"/>
                  <a:pt x="40" y="30"/>
                  <a:pt x="41" y="29"/>
                </a:cubicBezTo>
                <a:cubicBezTo>
                  <a:pt x="44" y="26"/>
                  <a:pt x="44" y="26"/>
                  <a:pt x="44" y="26"/>
                </a:cubicBezTo>
                <a:cubicBezTo>
                  <a:pt x="47" y="29"/>
                  <a:pt x="47" y="29"/>
                  <a:pt x="47" y="29"/>
                </a:cubicBezTo>
                <a:cubicBezTo>
                  <a:pt x="29" y="47"/>
                  <a:pt x="29" y="47"/>
                  <a:pt x="29" y="47"/>
                </a:cubicBezTo>
                <a:cubicBezTo>
                  <a:pt x="10" y="29"/>
                  <a:pt x="10" y="29"/>
                  <a:pt x="10" y="29"/>
                </a:cubicBezTo>
                <a:close/>
                <a:moveTo>
                  <a:pt x="67" y="19"/>
                </a:moveTo>
                <a:cubicBezTo>
                  <a:pt x="67" y="19"/>
                  <a:pt x="67" y="19"/>
                  <a:pt x="67" y="19"/>
                </a:cubicBezTo>
                <a:cubicBezTo>
                  <a:pt x="70" y="22"/>
                  <a:pt x="70" y="22"/>
                  <a:pt x="70" y="22"/>
                </a:cubicBezTo>
                <a:cubicBezTo>
                  <a:pt x="12" y="80"/>
                  <a:pt x="12" y="80"/>
                  <a:pt x="12" y="80"/>
                </a:cubicBezTo>
                <a:cubicBezTo>
                  <a:pt x="9" y="78"/>
                  <a:pt x="9" y="78"/>
                  <a:pt x="9" y="78"/>
                </a:cubicBezTo>
                <a:cubicBezTo>
                  <a:pt x="67" y="19"/>
                  <a:pt x="67" y="19"/>
                  <a:pt x="67" y="19"/>
                </a:cubicBezTo>
                <a:close/>
                <a:moveTo>
                  <a:pt x="8" y="98"/>
                </a:moveTo>
                <a:cubicBezTo>
                  <a:pt x="8" y="98"/>
                  <a:pt x="8" y="98"/>
                  <a:pt x="8" y="98"/>
                </a:cubicBezTo>
                <a:cubicBezTo>
                  <a:pt x="8" y="84"/>
                  <a:pt x="8" y="84"/>
                  <a:pt x="8" y="84"/>
                </a:cubicBezTo>
                <a:cubicBezTo>
                  <a:pt x="22" y="98"/>
                  <a:pt x="22" y="98"/>
                  <a:pt x="22" y="98"/>
                </a:cubicBezTo>
                <a:cubicBezTo>
                  <a:pt x="8" y="98"/>
                  <a:pt x="8" y="98"/>
                  <a:pt x="8" y="98"/>
                </a:cubicBezTo>
                <a:close/>
                <a:moveTo>
                  <a:pt x="28" y="97"/>
                </a:moveTo>
                <a:cubicBezTo>
                  <a:pt x="28" y="97"/>
                  <a:pt x="28" y="97"/>
                  <a:pt x="28" y="97"/>
                </a:cubicBezTo>
                <a:cubicBezTo>
                  <a:pt x="25" y="94"/>
                  <a:pt x="25" y="94"/>
                  <a:pt x="25" y="94"/>
                </a:cubicBezTo>
                <a:cubicBezTo>
                  <a:pt x="45" y="75"/>
                  <a:pt x="64" y="55"/>
                  <a:pt x="84" y="36"/>
                </a:cubicBezTo>
                <a:cubicBezTo>
                  <a:pt x="86" y="39"/>
                  <a:pt x="86" y="39"/>
                  <a:pt x="86" y="39"/>
                </a:cubicBezTo>
                <a:cubicBezTo>
                  <a:pt x="28" y="97"/>
                  <a:pt x="28" y="97"/>
                  <a:pt x="28" y="97"/>
                </a:cubicBezTo>
                <a:close/>
                <a:moveTo>
                  <a:pt x="77" y="96"/>
                </a:moveTo>
                <a:cubicBezTo>
                  <a:pt x="77" y="96"/>
                  <a:pt x="77" y="96"/>
                  <a:pt x="77" y="96"/>
                </a:cubicBezTo>
                <a:cubicBezTo>
                  <a:pt x="59" y="77"/>
                  <a:pt x="59" y="77"/>
                  <a:pt x="59" y="77"/>
                </a:cubicBezTo>
                <a:cubicBezTo>
                  <a:pt x="77" y="59"/>
                  <a:pt x="77" y="59"/>
                  <a:pt x="77" y="59"/>
                </a:cubicBezTo>
                <a:cubicBezTo>
                  <a:pt x="81" y="62"/>
                  <a:pt x="81" y="62"/>
                  <a:pt x="81" y="62"/>
                </a:cubicBezTo>
                <a:cubicBezTo>
                  <a:pt x="77" y="66"/>
                  <a:pt x="77" y="66"/>
                  <a:pt x="77" y="66"/>
                </a:cubicBezTo>
                <a:cubicBezTo>
                  <a:pt x="77" y="67"/>
                  <a:pt x="77" y="68"/>
                  <a:pt x="77" y="69"/>
                </a:cubicBezTo>
                <a:cubicBezTo>
                  <a:pt x="78" y="70"/>
                  <a:pt x="80" y="70"/>
                  <a:pt x="81" y="69"/>
                </a:cubicBezTo>
                <a:cubicBezTo>
                  <a:pt x="84" y="66"/>
                  <a:pt x="84" y="66"/>
                  <a:pt x="84" y="66"/>
                </a:cubicBezTo>
                <a:cubicBezTo>
                  <a:pt x="89" y="71"/>
                  <a:pt x="89" y="71"/>
                  <a:pt x="89" y="71"/>
                </a:cubicBezTo>
                <a:cubicBezTo>
                  <a:pt x="83" y="78"/>
                  <a:pt x="83" y="78"/>
                  <a:pt x="83" y="78"/>
                </a:cubicBezTo>
                <a:cubicBezTo>
                  <a:pt x="82" y="78"/>
                  <a:pt x="82" y="80"/>
                  <a:pt x="83" y="81"/>
                </a:cubicBezTo>
                <a:cubicBezTo>
                  <a:pt x="84" y="82"/>
                  <a:pt x="85" y="82"/>
                  <a:pt x="86" y="81"/>
                </a:cubicBezTo>
                <a:cubicBezTo>
                  <a:pt x="93" y="74"/>
                  <a:pt x="93" y="74"/>
                  <a:pt x="93" y="74"/>
                </a:cubicBezTo>
                <a:cubicBezTo>
                  <a:pt x="96" y="77"/>
                  <a:pt x="96" y="77"/>
                  <a:pt x="96" y="77"/>
                </a:cubicBezTo>
                <a:cubicBezTo>
                  <a:pt x="77" y="96"/>
                  <a:pt x="77" y="96"/>
                  <a:pt x="77" y="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3" tIns="45722" rIns="91443" bIns="45722" numCol="1" anchor="t" anchorCtr="0" compatLnSpc="1"/>
          <a:lstStyle/>
          <a:p>
            <a:endParaRPr lang="zh-CN" altLang="en-US" sz="1280">
              <a:cs typeface="+mn-ea"/>
              <a:sym typeface="+mn-lt"/>
            </a:endParaRPr>
          </a:p>
        </p:txBody>
      </p:sp>
      <p:sp>
        <p:nvSpPr>
          <p:cNvPr id="123" name="原创设计师QQ598969553             _12"/>
          <p:cNvSpPr/>
          <p:nvPr/>
        </p:nvSpPr>
        <p:spPr>
          <a:xfrm>
            <a:off x="1132678" y="2572544"/>
            <a:ext cx="1809408" cy="1809867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3" tIns="45722" rIns="91443" bIns="45722" rtlCol="0" anchor="ctr"/>
          <a:lstStyle/>
          <a:p>
            <a:pPr algn="ctr"/>
            <a:endParaRPr lang="zh-CN" altLang="en-US" sz="1280">
              <a:cs typeface="+mn-ea"/>
              <a:sym typeface="+mn-lt"/>
            </a:endParaRPr>
          </a:p>
        </p:txBody>
      </p:sp>
      <p:sp>
        <p:nvSpPr>
          <p:cNvPr id="114" name="原创设计师QQ598969553             _13"/>
          <p:cNvSpPr>
            <a:spLocks noEditPoints="1"/>
          </p:cNvSpPr>
          <p:nvPr/>
        </p:nvSpPr>
        <p:spPr bwMode="auto">
          <a:xfrm>
            <a:off x="1917231" y="2937185"/>
            <a:ext cx="240302" cy="245705"/>
          </a:xfrm>
          <a:custGeom>
            <a:avLst/>
            <a:gdLst>
              <a:gd name="T0" fmla="*/ 26 w 90"/>
              <a:gd name="T1" fmla="*/ 19 h 91"/>
              <a:gd name="T2" fmla="*/ 19 w 90"/>
              <a:gd name="T3" fmla="*/ 26 h 91"/>
              <a:gd name="T4" fmla="*/ 18 w 90"/>
              <a:gd name="T5" fmla="*/ 34 h 91"/>
              <a:gd name="T6" fmla="*/ 22 w 90"/>
              <a:gd name="T7" fmla="*/ 29 h 91"/>
              <a:gd name="T8" fmla="*/ 29 w 90"/>
              <a:gd name="T9" fmla="*/ 23 h 91"/>
              <a:gd name="T10" fmla="*/ 33 w 90"/>
              <a:gd name="T11" fmla="*/ 18 h 91"/>
              <a:gd name="T12" fmla="*/ 89 w 90"/>
              <a:gd name="T13" fmla="*/ 84 h 91"/>
              <a:gd name="T14" fmla="*/ 73 w 90"/>
              <a:gd name="T15" fmla="*/ 67 h 91"/>
              <a:gd name="T16" fmla="*/ 82 w 90"/>
              <a:gd name="T17" fmla="*/ 41 h 91"/>
              <a:gd name="T18" fmla="*/ 79 w 90"/>
              <a:gd name="T19" fmla="*/ 25 h 91"/>
              <a:gd name="T20" fmla="*/ 70 w 90"/>
              <a:gd name="T21" fmla="*/ 12 h 91"/>
              <a:gd name="T22" fmla="*/ 41 w 90"/>
              <a:gd name="T23" fmla="*/ 0 h 91"/>
              <a:gd name="T24" fmla="*/ 3 w 90"/>
              <a:gd name="T25" fmla="*/ 25 h 91"/>
              <a:gd name="T26" fmla="*/ 3 w 90"/>
              <a:gd name="T27" fmla="*/ 57 h 91"/>
              <a:gd name="T28" fmla="*/ 12 w 90"/>
              <a:gd name="T29" fmla="*/ 70 h 91"/>
              <a:gd name="T30" fmla="*/ 25 w 90"/>
              <a:gd name="T31" fmla="*/ 79 h 91"/>
              <a:gd name="T32" fmla="*/ 25 w 90"/>
              <a:gd name="T33" fmla="*/ 79 h 91"/>
              <a:gd name="T34" fmla="*/ 57 w 90"/>
              <a:gd name="T35" fmla="*/ 79 h 91"/>
              <a:gd name="T36" fmla="*/ 84 w 90"/>
              <a:gd name="T37" fmla="*/ 89 h 91"/>
              <a:gd name="T38" fmla="*/ 89 w 90"/>
              <a:gd name="T39" fmla="*/ 84 h 91"/>
              <a:gd name="T40" fmla="*/ 65 w 90"/>
              <a:gd name="T41" fmla="*/ 65 h 91"/>
              <a:gd name="T42" fmla="*/ 54 w 90"/>
              <a:gd name="T43" fmla="*/ 72 h 91"/>
              <a:gd name="T44" fmla="*/ 28 w 90"/>
              <a:gd name="T45" fmla="*/ 72 h 91"/>
              <a:gd name="T46" fmla="*/ 17 w 90"/>
              <a:gd name="T47" fmla="*/ 65 h 91"/>
              <a:gd name="T48" fmla="*/ 17 w 90"/>
              <a:gd name="T49" fmla="*/ 65 h 91"/>
              <a:gd name="T50" fmla="*/ 10 w 90"/>
              <a:gd name="T51" fmla="*/ 54 h 91"/>
              <a:gd name="T52" fmla="*/ 10 w 90"/>
              <a:gd name="T53" fmla="*/ 28 h 91"/>
              <a:gd name="T54" fmla="*/ 41 w 90"/>
              <a:gd name="T55" fmla="*/ 7 h 91"/>
              <a:gd name="T56" fmla="*/ 65 w 90"/>
              <a:gd name="T57" fmla="*/ 17 h 91"/>
              <a:gd name="T58" fmla="*/ 72 w 90"/>
              <a:gd name="T59" fmla="*/ 28 h 91"/>
              <a:gd name="T60" fmla="*/ 75 w 90"/>
              <a:gd name="T61" fmla="*/ 41 h 91"/>
              <a:gd name="T62" fmla="*/ 65 w 90"/>
              <a:gd name="T63" fmla="*/ 65 h 91"/>
              <a:gd name="T64" fmla="*/ 65 w 90"/>
              <a:gd name="T65" fmla="*/ 39 h 91"/>
              <a:gd name="T66" fmla="*/ 61 w 90"/>
              <a:gd name="T67" fmla="*/ 50 h 91"/>
              <a:gd name="T68" fmla="*/ 57 w 90"/>
              <a:gd name="T69" fmla="*/ 57 h 91"/>
              <a:gd name="T70" fmla="*/ 41 w 90"/>
              <a:gd name="T71" fmla="*/ 63 h 91"/>
              <a:gd name="T72" fmla="*/ 41 w 90"/>
              <a:gd name="T73" fmla="*/ 68 h 91"/>
              <a:gd name="T74" fmla="*/ 60 w 90"/>
              <a:gd name="T75" fmla="*/ 60 h 91"/>
              <a:gd name="T76" fmla="*/ 66 w 90"/>
              <a:gd name="T77" fmla="*/ 51 h 91"/>
              <a:gd name="T78" fmla="*/ 65 w 90"/>
              <a:gd name="T79" fmla="*/ 39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0" h="91">
                <a:moveTo>
                  <a:pt x="30" y="16"/>
                </a:moveTo>
                <a:cubicBezTo>
                  <a:pt x="29" y="17"/>
                  <a:pt x="27" y="18"/>
                  <a:pt x="26" y="19"/>
                </a:cubicBezTo>
                <a:cubicBezTo>
                  <a:pt x="25" y="20"/>
                  <a:pt x="23" y="21"/>
                  <a:pt x="22" y="22"/>
                </a:cubicBezTo>
                <a:cubicBezTo>
                  <a:pt x="21" y="23"/>
                  <a:pt x="20" y="25"/>
                  <a:pt x="19" y="26"/>
                </a:cubicBezTo>
                <a:cubicBezTo>
                  <a:pt x="18" y="28"/>
                  <a:pt x="17" y="29"/>
                  <a:pt x="16" y="31"/>
                </a:cubicBezTo>
                <a:cubicBezTo>
                  <a:pt x="16" y="32"/>
                  <a:pt x="16" y="33"/>
                  <a:pt x="18" y="34"/>
                </a:cubicBezTo>
                <a:cubicBezTo>
                  <a:pt x="19" y="34"/>
                  <a:pt x="20" y="34"/>
                  <a:pt x="20" y="32"/>
                </a:cubicBezTo>
                <a:cubicBezTo>
                  <a:pt x="21" y="31"/>
                  <a:pt x="22" y="30"/>
                  <a:pt x="22" y="29"/>
                </a:cubicBezTo>
                <a:cubicBezTo>
                  <a:pt x="23" y="28"/>
                  <a:pt x="24" y="26"/>
                  <a:pt x="25" y="25"/>
                </a:cubicBezTo>
                <a:cubicBezTo>
                  <a:pt x="26" y="24"/>
                  <a:pt x="27" y="23"/>
                  <a:pt x="29" y="23"/>
                </a:cubicBezTo>
                <a:cubicBezTo>
                  <a:pt x="30" y="22"/>
                  <a:pt x="31" y="21"/>
                  <a:pt x="32" y="21"/>
                </a:cubicBezTo>
                <a:cubicBezTo>
                  <a:pt x="33" y="20"/>
                  <a:pt x="34" y="19"/>
                  <a:pt x="33" y="18"/>
                </a:cubicBezTo>
                <a:cubicBezTo>
                  <a:pt x="33" y="17"/>
                  <a:pt x="32" y="16"/>
                  <a:pt x="30" y="16"/>
                </a:cubicBezTo>
                <a:close/>
                <a:moveTo>
                  <a:pt x="89" y="84"/>
                </a:moveTo>
                <a:cubicBezTo>
                  <a:pt x="89" y="84"/>
                  <a:pt x="89" y="84"/>
                  <a:pt x="89" y="84"/>
                </a:cubicBezTo>
                <a:cubicBezTo>
                  <a:pt x="73" y="67"/>
                  <a:pt x="73" y="67"/>
                  <a:pt x="73" y="67"/>
                </a:cubicBezTo>
                <a:cubicBezTo>
                  <a:pt x="75" y="64"/>
                  <a:pt x="77" y="61"/>
                  <a:pt x="79" y="57"/>
                </a:cubicBezTo>
                <a:cubicBezTo>
                  <a:pt x="81" y="52"/>
                  <a:pt x="82" y="47"/>
                  <a:pt x="82" y="41"/>
                </a:cubicBezTo>
                <a:cubicBezTo>
                  <a:pt x="82" y="36"/>
                  <a:pt x="81" y="30"/>
                  <a:pt x="79" y="26"/>
                </a:cubicBezTo>
                <a:cubicBezTo>
                  <a:pt x="79" y="25"/>
                  <a:pt x="79" y="25"/>
                  <a:pt x="79" y="25"/>
                </a:cubicBezTo>
                <a:cubicBezTo>
                  <a:pt x="77" y="20"/>
                  <a:pt x="74" y="16"/>
                  <a:pt x="70" y="12"/>
                </a:cubicBezTo>
                <a:cubicBezTo>
                  <a:pt x="70" y="12"/>
                  <a:pt x="70" y="12"/>
                  <a:pt x="70" y="12"/>
                </a:cubicBezTo>
                <a:cubicBezTo>
                  <a:pt x="66" y="8"/>
                  <a:pt x="62" y="5"/>
                  <a:pt x="57" y="3"/>
                </a:cubicBezTo>
                <a:cubicBezTo>
                  <a:pt x="52" y="1"/>
                  <a:pt x="46" y="0"/>
                  <a:pt x="41" y="0"/>
                </a:cubicBezTo>
                <a:cubicBezTo>
                  <a:pt x="29" y="0"/>
                  <a:pt x="19" y="4"/>
                  <a:pt x="12" y="12"/>
                </a:cubicBezTo>
                <a:cubicBezTo>
                  <a:pt x="8" y="16"/>
                  <a:pt x="5" y="20"/>
                  <a:pt x="3" y="25"/>
                </a:cubicBezTo>
                <a:cubicBezTo>
                  <a:pt x="1" y="30"/>
                  <a:pt x="0" y="36"/>
                  <a:pt x="0" y="41"/>
                </a:cubicBezTo>
                <a:cubicBezTo>
                  <a:pt x="0" y="47"/>
                  <a:pt x="1" y="52"/>
                  <a:pt x="3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62"/>
                  <a:pt x="8" y="66"/>
                  <a:pt x="12" y="70"/>
                </a:cubicBezTo>
                <a:cubicBezTo>
                  <a:pt x="12" y="70"/>
                  <a:pt x="12" y="70"/>
                  <a:pt x="12" y="70"/>
                </a:cubicBezTo>
                <a:cubicBezTo>
                  <a:pt x="16" y="74"/>
                  <a:pt x="20" y="77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30" y="81"/>
                  <a:pt x="35" y="82"/>
                  <a:pt x="41" y="82"/>
                </a:cubicBezTo>
                <a:cubicBezTo>
                  <a:pt x="46" y="82"/>
                  <a:pt x="52" y="81"/>
                  <a:pt x="57" y="79"/>
                </a:cubicBezTo>
                <a:cubicBezTo>
                  <a:pt x="61" y="78"/>
                  <a:pt x="64" y="75"/>
                  <a:pt x="67" y="73"/>
                </a:cubicBezTo>
                <a:cubicBezTo>
                  <a:pt x="84" y="89"/>
                  <a:pt x="84" y="89"/>
                  <a:pt x="84" y="89"/>
                </a:cubicBezTo>
                <a:cubicBezTo>
                  <a:pt x="85" y="91"/>
                  <a:pt x="88" y="91"/>
                  <a:pt x="89" y="89"/>
                </a:cubicBezTo>
                <a:cubicBezTo>
                  <a:pt x="90" y="88"/>
                  <a:pt x="90" y="85"/>
                  <a:pt x="89" y="84"/>
                </a:cubicBezTo>
                <a:close/>
                <a:moveTo>
                  <a:pt x="65" y="65"/>
                </a:moveTo>
                <a:cubicBezTo>
                  <a:pt x="65" y="65"/>
                  <a:pt x="65" y="65"/>
                  <a:pt x="65" y="65"/>
                </a:cubicBezTo>
                <a:cubicBezTo>
                  <a:pt x="65" y="65"/>
                  <a:pt x="65" y="65"/>
                  <a:pt x="65" y="65"/>
                </a:cubicBezTo>
                <a:cubicBezTo>
                  <a:pt x="62" y="68"/>
                  <a:pt x="58" y="71"/>
                  <a:pt x="54" y="72"/>
                </a:cubicBezTo>
                <a:cubicBezTo>
                  <a:pt x="50" y="74"/>
                  <a:pt x="45" y="75"/>
                  <a:pt x="41" y="75"/>
                </a:cubicBezTo>
                <a:cubicBezTo>
                  <a:pt x="36" y="75"/>
                  <a:pt x="32" y="74"/>
                  <a:pt x="28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24" y="71"/>
                  <a:pt x="20" y="68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4" y="62"/>
                  <a:pt x="11" y="58"/>
                  <a:pt x="10" y="54"/>
                </a:cubicBezTo>
                <a:cubicBezTo>
                  <a:pt x="10" y="54"/>
                  <a:pt x="10" y="54"/>
                  <a:pt x="10" y="54"/>
                </a:cubicBezTo>
                <a:cubicBezTo>
                  <a:pt x="8" y="50"/>
                  <a:pt x="7" y="46"/>
                  <a:pt x="7" y="41"/>
                </a:cubicBezTo>
                <a:cubicBezTo>
                  <a:pt x="7" y="37"/>
                  <a:pt x="8" y="32"/>
                  <a:pt x="10" y="28"/>
                </a:cubicBezTo>
                <a:cubicBezTo>
                  <a:pt x="11" y="24"/>
                  <a:pt x="14" y="20"/>
                  <a:pt x="17" y="17"/>
                </a:cubicBezTo>
                <a:cubicBezTo>
                  <a:pt x="23" y="11"/>
                  <a:pt x="32" y="7"/>
                  <a:pt x="41" y="7"/>
                </a:cubicBezTo>
                <a:cubicBezTo>
                  <a:pt x="45" y="7"/>
                  <a:pt x="50" y="8"/>
                  <a:pt x="54" y="10"/>
                </a:cubicBezTo>
                <a:cubicBezTo>
                  <a:pt x="58" y="12"/>
                  <a:pt x="62" y="14"/>
                  <a:pt x="65" y="17"/>
                </a:cubicBezTo>
                <a:cubicBezTo>
                  <a:pt x="65" y="17"/>
                  <a:pt x="65" y="17"/>
                  <a:pt x="65" y="17"/>
                </a:cubicBezTo>
                <a:cubicBezTo>
                  <a:pt x="68" y="21"/>
                  <a:pt x="70" y="24"/>
                  <a:pt x="72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74" y="32"/>
                  <a:pt x="75" y="37"/>
                  <a:pt x="75" y="41"/>
                </a:cubicBezTo>
                <a:cubicBezTo>
                  <a:pt x="75" y="46"/>
                  <a:pt x="74" y="50"/>
                  <a:pt x="72" y="54"/>
                </a:cubicBezTo>
                <a:cubicBezTo>
                  <a:pt x="70" y="58"/>
                  <a:pt x="68" y="62"/>
                  <a:pt x="65" y="65"/>
                </a:cubicBezTo>
                <a:close/>
                <a:moveTo>
                  <a:pt x="65" y="39"/>
                </a:moveTo>
                <a:cubicBezTo>
                  <a:pt x="65" y="39"/>
                  <a:pt x="65" y="39"/>
                  <a:pt x="65" y="39"/>
                </a:cubicBezTo>
                <a:cubicBezTo>
                  <a:pt x="64" y="39"/>
                  <a:pt x="63" y="40"/>
                  <a:pt x="63" y="41"/>
                </a:cubicBezTo>
                <a:cubicBezTo>
                  <a:pt x="63" y="44"/>
                  <a:pt x="62" y="47"/>
                  <a:pt x="61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0" y="52"/>
                  <a:pt x="59" y="55"/>
                  <a:pt x="57" y="57"/>
                </a:cubicBezTo>
                <a:cubicBezTo>
                  <a:pt x="54" y="59"/>
                  <a:pt x="52" y="60"/>
                  <a:pt x="49" y="62"/>
                </a:cubicBezTo>
                <a:cubicBezTo>
                  <a:pt x="47" y="63"/>
                  <a:pt x="44" y="63"/>
                  <a:pt x="41" y="63"/>
                </a:cubicBezTo>
                <a:cubicBezTo>
                  <a:pt x="40" y="63"/>
                  <a:pt x="39" y="64"/>
                  <a:pt x="39" y="66"/>
                </a:cubicBezTo>
                <a:cubicBezTo>
                  <a:pt x="39" y="67"/>
                  <a:pt x="40" y="68"/>
                  <a:pt x="41" y="68"/>
                </a:cubicBezTo>
                <a:cubicBezTo>
                  <a:pt x="44" y="68"/>
                  <a:pt x="48" y="67"/>
                  <a:pt x="51" y="66"/>
                </a:cubicBezTo>
                <a:cubicBezTo>
                  <a:pt x="54" y="64"/>
                  <a:pt x="57" y="63"/>
                  <a:pt x="60" y="60"/>
                </a:cubicBezTo>
                <a:cubicBezTo>
                  <a:pt x="62" y="58"/>
                  <a:pt x="64" y="55"/>
                  <a:pt x="66" y="51"/>
                </a:cubicBezTo>
                <a:cubicBezTo>
                  <a:pt x="66" y="51"/>
                  <a:pt x="66" y="51"/>
                  <a:pt x="66" y="51"/>
                </a:cubicBezTo>
                <a:cubicBezTo>
                  <a:pt x="67" y="48"/>
                  <a:pt x="68" y="45"/>
                  <a:pt x="68" y="41"/>
                </a:cubicBezTo>
                <a:cubicBezTo>
                  <a:pt x="68" y="40"/>
                  <a:pt x="67" y="39"/>
                  <a:pt x="65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3" tIns="45722" rIns="91443" bIns="45722" numCol="1" anchor="t" anchorCtr="0" compatLnSpc="1"/>
          <a:lstStyle/>
          <a:p>
            <a:endParaRPr lang="zh-CN" altLang="en-US" sz="1280">
              <a:cs typeface="+mn-ea"/>
              <a:sym typeface="+mn-lt"/>
            </a:endParaRPr>
          </a:p>
        </p:txBody>
      </p:sp>
      <p:sp>
        <p:nvSpPr>
          <p:cNvPr id="118" name="原创设计师QQ598969553             _14"/>
          <p:cNvSpPr>
            <a:spLocks noChangeArrowheads="1"/>
          </p:cNvSpPr>
          <p:nvPr/>
        </p:nvSpPr>
        <p:spPr bwMode="auto">
          <a:xfrm>
            <a:off x="1482957" y="3291899"/>
            <a:ext cx="1108850" cy="57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780" dirty="0">
                <a:solidFill>
                  <a:schemeClr val="bg1"/>
                </a:solidFill>
                <a:cs typeface="+mn-ea"/>
                <a:sym typeface="+mn-lt"/>
              </a:rPr>
              <a:t>We have many PowerPoint templates that has been specifically designed. </a:t>
            </a:r>
            <a:endParaRPr lang="en-US" altLang="zh-CN" sz="78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4" name="原创设计师QQ598969553             _15"/>
          <p:cNvSpPr/>
          <p:nvPr/>
        </p:nvSpPr>
        <p:spPr bwMode="auto">
          <a:xfrm>
            <a:off x="1269577" y="3776430"/>
            <a:ext cx="174784" cy="350287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3" tIns="45722" rIns="91443" bIns="45722" numCol="1" anchor="t" anchorCtr="0" compatLnSpc="1"/>
          <a:lstStyle/>
          <a:p>
            <a:endParaRPr lang="zh-CN" altLang="en-US" sz="1280">
              <a:cs typeface="+mn-ea"/>
              <a:sym typeface="+mn-lt"/>
            </a:endParaRPr>
          </a:p>
        </p:txBody>
      </p:sp>
      <p:sp>
        <p:nvSpPr>
          <p:cNvPr id="125" name="原创设计师QQ598969553             _16"/>
          <p:cNvSpPr/>
          <p:nvPr/>
        </p:nvSpPr>
        <p:spPr bwMode="auto">
          <a:xfrm>
            <a:off x="1701806" y="2358570"/>
            <a:ext cx="179115" cy="357678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3" tIns="45722" rIns="91443" bIns="45722" numCol="1" anchor="t" anchorCtr="0" compatLnSpc="1"/>
          <a:lstStyle/>
          <a:p>
            <a:endParaRPr lang="zh-CN" altLang="en-US" sz="1280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455" y="274320"/>
            <a:ext cx="4967605" cy="4215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3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3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113" grpId="0" animBg="1"/>
      <p:bldP spid="115" grpId="0" animBg="1"/>
      <p:bldP spid="120" grpId="0"/>
      <p:bldP spid="121" grpId="0" animBg="1"/>
      <p:bldP spid="116" grpId="0" animBg="1"/>
      <p:bldP spid="123" grpId="0" animBg="1"/>
      <p:bldP spid="114" grpId="0" animBg="1"/>
      <p:bldP spid="118" grpId="0"/>
      <p:bldP spid="124" grpId="0" animBg="1"/>
      <p:bldP spid="124" grpId="1" animBg="1"/>
      <p:bldP spid="125" grpId="0" animBg="1"/>
      <p:bldP spid="12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35" y="2089150"/>
            <a:ext cx="3607000" cy="2066925"/>
          </a:xfr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41935"/>
            <a:ext cx="2423795" cy="438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00866" y="-2000868"/>
            <a:ext cx="5145087" cy="914682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95"/>
          <a:stretch>
            <a:fillRect/>
          </a:stretch>
        </p:blipFill>
        <p:spPr>
          <a:xfrm>
            <a:off x="5508065" y="2805040"/>
            <a:ext cx="3635935" cy="232732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95" b="8411"/>
          <a:stretch>
            <a:fillRect/>
          </a:stretch>
        </p:blipFill>
        <p:spPr>
          <a:xfrm>
            <a:off x="2051825" y="3367385"/>
            <a:ext cx="3635935" cy="17836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02863" y="1601945"/>
            <a:ext cx="2754086" cy="807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algn="ctr"/>
            <a:r>
              <a:rPr lang="zh-CN" altLang="en-US" sz="2400" dirty="0">
                <a:solidFill>
                  <a:schemeClr val="accent2"/>
                </a:solidFill>
                <a:cs typeface="+mn-ea"/>
                <a:sym typeface="+mn-lt"/>
              </a:rPr>
              <a:t>遇到问题</a:t>
            </a:r>
            <a:endParaRPr lang="zh-CN" altLang="en-US" sz="2400" dirty="0">
              <a:solidFill>
                <a:schemeClr val="accent2"/>
              </a:solidFill>
              <a:cs typeface="+mn-ea"/>
              <a:sym typeface="+mn-lt"/>
            </a:endParaRPr>
          </a:p>
          <a:p>
            <a:pPr lvl="0" algn="ctr"/>
            <a:endParaRPr lang="zh-CN" altLang="en-US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7" name="TextBox 89"/>
          <p:cNvSpPr txBox="1"/>
          <p:nvPr/>
        </p:nvSpPr>
        <p:spPr>
          <a:xfrm>
            <a:off x="3716128" y="2236163"/>
            <a:ext cx="3420380" cy="2762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361310" y="1437503"/>
            <a:ext cx="1354818" cy="1354818"/>
            <a:chOff x="3029144" y="1491630"/>
            <a:chExt cx="1584176" cy="1584176"/>
          </a:xfrm>
          <a:solidFill>
            <a:schemeClr val="accent2"/>
          </a:solidFill>
        </p:grpSpPr>
        <p:sp>
          <p:nvSpPr>
            <p:cNvPr id="10" name="菱形 9"/>
            <p:cNvSpPr/>
            <p:nvPr/>
          </p:nvSpPr>
          <p:spPr>
            <a:xfrm>
              <a:off x="3029144" y="1491630"/>
              <a:ext cx="1584176" cy="158417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  <p:sp>
          <p:nvSpPr>
            <p:cNvPr id="14" name="TextBox 64"/>
            <p:cNvSpPr txBox="1"/>
            <p:nvPr/>
          </p:nvSpPr>
          <p:spPr>
            <a:xfrm flipH="1">
              <a:off x="3184523" y="2103778"/>
              <a:ext cx="1216396" cy="395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PART 04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3716129" y="2114912"/>
            <a:ext cx="2240151" cy="0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Freeform 6"/>
          <p:cNvSpPr/>
          <p:nvPr/>
        </p:nvSpPr>
        <p:spPr bwMode="auto">
          <a:xfrm>
            <a:off x="1892355" y="2552297"/>
            <a:ext cx="1012827" cy="709832"/>
          </a:xfrm>
          <a:custGeom>
            <a:avLst/>
            <a:gdLst>
              <a:gd name="T0" fmla="*/ 0 w 1432"/>
              <a:gd name="T1" fmla="*/ 2147483646 h 1002"/>
              <a:gd name="T2" fmla="*/ 2147483646 w 1432"/>
              <a:gd name="T3" fmla="*/ 0 h 1002"/>
              <a:gd name="T4" fmla="*/ 2147483646 w 1432"/>
              <a:gd name="T5" fmla="*/ 2147483646 h 1002"/>
              <a:gd name="T6" fmla="*/ 2147483646 w 1432"/>
              <a:gd name="T7" fmla="*/ 2147483646 h 1002"/>
              <a:gd name="T8" fmla="*/ 0 w 1432"/>
              <a:gd name="T9" fmla="*/ 2147483646 h 100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32" h="1002">
                <a:moveTo>
                  <a:pt x="0" y="290"/>
                </a:moveTo>
                <a:lnTo>
                  <a:pt x="1432" y="0"/>
                </a:lnTo>
                <a:lnTo>
                  <a:pt x="1245" y="793"/>
                </a:lnTo>
                <a:lnTo>
                  <a:pt x="275" y="1002"/>
                </a:lnTo>
                <a:lnTo>
                  <a:pt x="0" y="29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lIns="68562" tIns="34281" rIns="68562" bIns="3428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437" name="Oval 7"/>
          <p:cNvSpPr>
            <a:spLocks noChangeArrowheads="1"/>
          </p:cNvSpPr>
          <p:nvPr/>
        </p:nvSpPr>
        <p:spPr bwMode="auto">
          <a:xfrm>
            <a:off x="974742" y="1660244"/>
            <a:ext cx="1654322" cy="165548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</p:spPr>
        <p:txBody>
          <a:bodyPr lIns="68562" tIns="34281" rIns="68562" bIns="34281"/>
          <a:lstStyle/>
          <a:p>
            <a:pPr eaLnBrk="1" hangingPunct="1"/>
            <a:endParaRPr lang="zh-CN" altLang="en-US">
              <a:cs typeface="+mn-ea"/>
              <a:sym typeface="+mn-lt"/>
            </a:endParaRPr>
          </a:p>
        </p:txBody>
      </p:sp>
      <p:sp>
        <p:nvSpPr>
          <p:cNvPr id="18438" name="Freeform 8"/>
          <p:cNvSpPr/>
          <p:nvPr/>
        </p:nvSpPr>
        <p:spPr bwMode="auto">
          <a:xfrm>
            <a:off x="543903" y="2552297"/>
            <a:ext cx="2361278" cy="538329"/>
          </a:xfrm>
          <a:custGeom>
            <a:avLst/>
            <a:gdLst>
              <a:gd name="T0" fmla="*/ 0 w 3337"/>
              <a:gd name="T1" fmla="*/ 0 h 760"/>
              <a:gd name="T2" fmla="*/ 2147483646 w 3337"/>
              <a:gd name="T3" fmla="*/ 0 h 760"/>
              <a:gd name="T4" fmla="*/ 2147483646 w 3337"/>
              <a:gd name="T5" fmla="*/ 2147483646 h 760"/>
              <a:gd name="T6" fmla="*/ 2147483646 w 3337"/>
              <a:gd name="T7" fmla="*/ 2147483646 h 760"/>
              <a:gd name="T8" fmla="*/ 0 w 3337"/>
              <a:gd name="T9" fmla="*/ 0 h 7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337" h="760">
                <a:moveTo>
                  <a:pt x="0" y="0"/>
                </a:moveTo>
                <a:lnTo>
                  <a:pt x="3337" y="0"/>
                </a:lnTo>
                <a:lnTo>
                  <a:pt x="3150" y="760"/>
                </a:lnTo>
                <a:lnTo>
                  <a:pt x="275" y="7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lIns="68562" tIns="34281" rIns="68562" bIns="3428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439" name="TextBox 7"/>
          <p:cNvSpPr txBox="1">
            <a:spLocks noChangeArrowheads="1"/>
          </p:cNvSpPr>
          <p:nvPr/>
        </p:nvSpPr>
        <p:spPr bwMode="auto">
          <a:xfrm>
            <a:off x="1313377" y="1790200"/>
            <a:ext cx="452652" cy="7463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62" tIns="34281" rIns="68562" bIns="34281">
            <a:spAutoFit/>
          </a:bodyPr>
          <a:lstStyle/>
          <a:p>
            <a:pPr eaLnBrk="1" hangingPunct="1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440" name="TextBox 8"/>
          <p:cNvSpPr txBox="1">
            <a:spLocks noChangeArrowheads="1"/>
          </p:cNvSpPr>
          <p:nvPr/>
        </p:nvSpPr>
        <p:spPr bwMode="auto">
          <a:xfrm>
            <a:off x="1619672" y="2140496"/>
            <a:ext cx="1043771" cy="2538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62" tIns="34281" rIns="68562" bIns="34281">
            <a:spAutoFit/>
          </a:bodyPr>
          <a:lstStyle/>
          <a:p>
            <a:pPr eaLnBrk="1" hangingPunct="1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个依据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441" name="TextBox 9"/>
          <p:cNvSpPr txBox="1">
            <a:spLocks noChangeArrowheads="1"/>
          </p:cNvSpPr>
          <p:nvPr/>
        </p:nvSpPr>
        <p:spPr bwMode="auto">
          <a:xfrm>
            <a:off x="1078195" y="2693786"/>
            <a:ext cx="262890" cy="1955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62" tIns="34281" rIns="68562" bIns="34281">
            <a:spAutoFit/>
          </a:bodyPr>
          <a:lstStyle/>
          <a:p>
            <a:pPr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442" name="Freeform 9"/>
          <p:cNvSpPr/>
          <p:nvPr/>
        </p:nvSpPr>
        <p:spPr bwMode="auto">
          <a:xfrm>
            <a:off x="3432422" y="736033"/>
            <a:ext cx="1588864" cy="382309"/>
          </a:xfrm>
          <a:custGeom>
            <a:avLst/>
            <a:gdLst>
              <a:gd name="T0" fmla="*/ 0 w 2601"/>
              <a:gd name="T1" fmla="*/ 2147483646 h 627"/>
              <a:gd name="T2" fmla="*/ 2147483646 w 2601"/>
              <a:gd name="T3" fmla="*/ 0 h 627"/>
              <a:gd name="T4" fmla="*/ 2147483646 w 2601"/>
              <a:gd name="T5" fmla="*/ 2147483646 h 627"/>
              <a:gd name="T6" fmla="*/ 2147483646 w 2601"/>
              <a:gd name="T7" fmla="*/ 2147483646 h 627"/>
              <a:gd name="T8" fmla="*/ 0 w 2601"/>
              <a:gd name="T9" fmla="*/ 2147483646 h 6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01" h="627">
                <a:moveTo>
                  <a:pt x="0" y="118"/>
                </a:moveTo>
                <a:lnTo>
                  <a:pt x="2601" y="0"/>
                </a:lnTo>
                <a:lnTo>
                  <a:pt x="2601" y="517"/>
                </a:lnTo>
                <a:lnTo>
                  <a:pt x="189" y="627"/>
                </a:lnTo>
                <a:lnTo>
                  <a:pt x="0" y="118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>
            <a:noFill/>
            <a:round/>
          </a:ln>
        </p:spPr>
        <p:txBody>
          <a:bodyPr lIns="68562" tIns="34281" rIns="68562" bIns="3428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443" name="Freeform 10"/>
          <p:cNvSpPr/>
          <p:nvPr/>
        </p:nvSpPr>
        <p:spPr bwMode="auto">
          <a:xfrm>
            <a:off x="3308645" y="736034"/>
            <a:ext cx="1712641" cy="315613"/>
          </a:xfrm>
          <a:custGeom>
            <a:avLst/>
            <a:gdLst>
              <a:gd name="T0" fmla="*/ 0 w 2805"/>
              <a:gd name="T1" fmla="*/ 0 h 517"/>
              <a:gd name="T2" fmla="*/ 2147483646 w 2805"/>
              <a:gd name="T3" fmla="*/ 0 h 517"/>
              <a:gd name="T4" fmla="*/ 2147483646 w 2805"/>
              <a:gd name="T5" fmla="*/ 2147483646 h 517"/>
              <a:gd name="T6" fmla="*/ 2147483646 w 2805"/>
              <a:gd name="T7" fmla="*/ 2147483646 h 517"/>
              <a:gd name="T8" fmla="*/ 0 w 2805"/>
              <a:gd name="T9" fmla="*/ 0 h 5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05" h="517">
                <a:moveTo>
                  <a:pt x="0" y="0"/>
                </a:moveTo>
                <a:lnTo>
                  <a:pt x="2805" y="0"/>
                </a:lnTo>
                <a:lnTo>
                  <a:pt x="2805" y="517"/>
                </a:lnTo>
                <a:lnTo>
                  <a:pt x="204" y="51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lIns="68562" tIns="34281" rIns="68562" bIns="3428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444" name="Freeform 11"/>
          <p:cNvSpPr/>
          <p:nvPr/>
        </p:nvSpPr>
        <p:spPr bwMode="auto">
          <a:xfrm>
            <a:off x="3432422" y="2141404"/>
            <a:ext cx="1588864" cy="381118"/>
          </a:xfrm>
          <a:custGeom>
            <a:avLst/>
            <a:gdLst>
              <a:gd name="T0" fmla="*/ 0 w 2601"/>
              <a:gd name="T1" fmla="*/ 2147483646 h 626"/>
              <a:gd name="T2" fmla="*/ 2147483646 w 2601"/>
              <a:gd name="T3" fmla="*/ 0 h 626"/>
              <a:gd name="T4" fmla="*/ 2147483646 w 2601"/>
              <a:gd name="T5" fmla="*/ 2147483646 h 626"/>
              <a:gd name="T6" fmla="*/ 2147483646 w 2601"/>
              <a:gd name="T7" fmla="*/ 2147483646 h 626"/>
              <a:gd name="T8" fmla="*/ 0 w 2601"/>
              <a:gd name="T9" fmla="*/ 2147483646 h 6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01" h="626">
                <a:moveTo>
                  <a:pt x="0" y="118"/>
                </a:moveTo>
                <a:lnTo>
                  <a:pt x="2601" y="0"/>
                </a:lnTo>
                <a:lnTo>
                  <a:pt x="2601" y="517"/>
                </a:lnTo>
                <a:lnTo>
                  <a:pt x="189" y="626"/>
                </a:lnTo>
                <a:lnTo>
                  <a:pt x="0" y="118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525">
            <a:noFill/>
            <a:round/>
          </a:ln>
        </p:spPr>
        <p:txBody>
          <a:bodyPr lIns="68562" tIns="34281" rIns="68562" bIns="3428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445" name="Freeform 12"/>
          <p:cNvSpPr/>
          <p:nvPr/>
        </p:nvSpPr>
        <p:spPr bwMode="auto">
          <a:xfrm>
            <a:off x="3308645" y="2141405"/>
            <a:ext cx="1712641" cy="314422"/>
          </a:xfrm>
          <a:custGeom>
            <a:avLst/>
            <a:gdLst>
              <a:gd name="T0" fmla="*/ 0 w 2805"/>
              <a:gd name="T1" fmla="*/ 0 h 517"/>
              <a:gd name="T2" fmla="*/ 2147483646 w 2805"/>
              <a:gd name="T3" fmla="*/ 0 h 517"/>
              <a:gd name="T4" fmla="*/ 2147483646 w 2805"/>
              <a:gd name="T5" fmla="*/ 2147483646 h 517"/>
              <a:gd name="T6" fmla="*/ 2147483646 w 2805"/>
              <a:gd name="T7" fmla="*/ 2147483646 h 517"/>
              <a:gd name="T8" fmla="*/ 0 w 2805"/>
              <a:gd name="T9" fmla="*/ 0 h 5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05" h="517">
                <a:moveTo>
                  <a:pt x="0" y="0"/>
                </a:moveTo>
                <a:lnTo>
                  <a:pt x="2805" y="0"/>
                </a:lnTo>
                <a:lnTo>
                  <a:pt x="2805" y="517"/>
                </a:lnTo>
                <a:lnTo>
                  <a:pt x="204" y="51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lIns="68562" tIns="34281" rIns="68562" bIns="3428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446" name="Freeform 13"/>
          <p:cNvSpPr/>
          <p:nvPr/>
        </p:nvSpPr>
        <p:spPr bwMode="auto">
          <a:xfrm>
            <a:off x="3432422" y="3542012"/>
            <a:ext cx="1588864" cy="382309"/>
          </a:xfrm>
          <a:custGeom>
            <a:avLst/>
            <a:gdLst>
              <a:gd name="T0" fmla="*/ 0 w 2601"/>
              <a:gd name="T1" fmla="*/ 2147483646 h 627"/>
              <a:gd name="T2" fmla="*/ 2147483646 w 2601"/>
              <a:gd name="T3" fmla="*/ 0 h 627"/>
              <a:gd name="T4" fmla="*/ 2147483646 w 2601"/>
              <a:gd name="T5" fmla="*/ 2147483646 h 627"/>
              <a:gd name="T6" fmla="*/ 2147483646 w 2601"/>
              <a:gd name="T7" fmla="*/ 2147483646 h 627"/>
              <a:gd name="T8" fmla="*/ 0 w 2601"/>
              <a:gd name="T9" fmla="*/ 2147483646 h 6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01" h="627">
                <a:moveTo>
                  <a:pt x="0" y="119"/>
                </a:moveTo>
                <a:lnTo>
                  <a:pt x="2601" y="0"/>
                </a:lnTo>
                <a:lnTo>
                  <a:pt x="2601" y="517"/>
                </a:lnTo>
                <a:lnTo>
                  <a:pt x="189" y="627"/>
                </a:lnTo>
                <a:lnTo>
                  <a:pt x="0" y="119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>
            <a:noFill/>
            <a:round/>
          </a:ln>
        </p:spPr>
        <p:txBody>
          <a:bodyPr lIns="68562" tIns="34281" rIns="68562" bIns="3428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447" name="Freeform 14"/>
          <p:cNvSpPr/>
          <p:nvPr/>
        </p:nvSpPr>
        <p:spPr bwMode="auto">
          <a:xfrm>
            <a:off x="3308645" y="3542012"/>
            <a:ext cx="1712641" cy="314422"/>
          </a:xfrm>
          <a:custGeom>
            <a:avLst/>
            <a:gdLst>
              <a:gd name="T0" fmla="*/ 0 w 2805"/>
              <a:gd name="T1" fmla="*/ 0 h 517"/>
              <a:gd name="T2" fmla="*/ 2147483646 w 2805"/>
              <a:gd name="T3" fmla="*/ 0 h 517"/>
              <a:gd name="T4" fmla="*/ 2147483646 w 2805"/>
              <a:gd name="T5" fmla="*/ 2147483646 h 517"/>
              <a:gd name="T6" fmla="*/ 2147483646 w 2805"/>
              <a:gd name="T7" fmla="*/ 2147483646 h 517"/>
              <a:gd name="T8" fmla="*/ 0 w 2805"/>
              <a:gd name="T9" fmla="*/ 0 h 5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05" h="517">
                <a:moveTo>
                  <a:pt x="0" y="0"/>
                </a:moveTo>
                <a:lnTo>
                  <a:pt x="2805" y="0"/>
                </a:lnTo>
                <a:lnTo>
                  <a:pt x="2805" y="517"/>
                </a:lnTo>
                <a:lnTo>
                  <a:pt x="204" y="51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lIns="68562" tIns="34281" rIns="68562" bIns="3428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448" name="TextBox 17"/>
          <p:cNvSpPr txBox="1">
            <a:spLocks noChangeArrowheads="1"/>
          </p:cNvSpPr>
          <p:nvPr/>
        </p:nvSpPr>
        <p:spPr bwMode="auto">
          <a:xfrm>
            <a:off x="3541916" y="768191"/>
            <a:ext cx="567690" cy="1955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62" tIns="34281" rIns="68562" bIns="34281">
            <a:spAutoFit/>
          </a:bodyPr>
          <a:lstStyle/>
          <a:p>
            <a:pPr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1.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布局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449" name="TextBox 18"/>
          <p:cNvSpPr txBox="1">
            <a:spLocks noChangeArrowheads="1"/>
          </p:cNvSpPr>
          <p:nvPr/>
        </p:nvSpPr>
        <p:spPr bwMode="auto">
          <a:xfrm>
            <a:off x="3541916" y="2189730"/>
            <a:ext cx="567690" cy="1955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62" tIns="34281" rIns="68562" bIns="34281">
            <a:spAutoFit/>
          </a:bodyPr>
          <a:lstStyle/>
          <a:p>
            <a:pPr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2.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字体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450" name="TextBox 19"/>
          <p:cNvSpPr txBox="1">
            <a:spLocks noChangeArrowheads="1"/>
          </p:cNvSpPr>
          <p:nvPr/>
        </p:nvSpPr>
        <p:spPr bwMode="auto">
          <a:xfrm>
            <a:off x="3541916" y="3593886"/>
            <a:ext cx="567690" cy="1955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62" tIns="34281" rIns="68562" bIns="34281">
            <a:spAutoFit/>
          </a:bodyPr>
          <a:lstStyle/>
          <a:p>
            <a:pPr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3.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图片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451" name="TextBox 20"/>
          <p:cNvSpPr txBox="1">
            <a:spLocks noChangeArrowheads="1"/>
          </p:cNvSpPr>
          <p:nvPr/>
        </p:nvSpPr>
        <p:spPr bwMode="auto">
          <a:xfrm>
            <a:off x="3293174" y="1169555"/>
            <a:ext cx="5058180" cy="2057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62" tIns="34281" rIns="68562" bIns="34281">
            <a:spAutoFit/>
          </a:bodyPr>
          <a:lstStyle/>
          <a:p>
            <a:pPr eaLnBrk="1" hangingPunct="1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布局内容考虑全面，宽度百分比，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452" name="TextBox 21"/>
          <p:cNvSpPr txBox="1">
            <a:spLocks noChangeArrowheads="1"/>
          </p:cNvSpPr>
          <p:nvPr/>
        </p:nvSpPr>
        <p:spPr bwMode="auto">
          <a:xfrm>
            <a:off x="3293174" y="2552297"/>
            <a:ext cx="5058180" cy="2057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62" tIns="34281" rIns="68562" bIns="34281">
            <a:spAutoFit/>
          </a:bodyPr>
          <a:lstStyle/>
          <a:p>
            <a:pPr eaLnBrk="1" hangingPunct="1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根据页面大小字体跟随变化，尽量不用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px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写，用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rem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来实现字体自适应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453" name="TextBox 22"/>
          <p:cNvSpPr txBox="1">
            <a:spLocks noChangeArrowheads="1"/>
          </p:cNvSpPr>
          <p:nvPr/>
        </p:nvSpPr>
        <p:spPr bwMode="auto">
          <a:xfrm>
            <a:off x="3293174" y="4014836"/>
            <a:ext cx="5058180" cy="2057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62" tIns="34281" rIns="68562" bIns="34281">
            <a:spAutoFit/>
          </a:bodyPr>
          <a:lstStyle/>
          <a:p>
            <a:pPr eaLnBrk="1" hangingPunct="1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宽自适应，高度可以给具体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4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3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4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18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8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3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4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0"/>
                            </p:stCondLst>
                            <p:childTnLst>
                              <p:par>
                                <p:cTn id="8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18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8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animBg="1"/>
      <p:bldP spid="18437" grpId="0" animBg="1" autoUpdateAnimBg="0"/>
      <p:bldP spid="18438" grpId="0" animBg="1"/>
      <p:bldP spid="18439" grpId="0" autoUpdateAnimBg="0"/>
      <p:bldP spid="18440" grpId="0" autoUpdateAnimBg="0"/>
      <p:bldP spid="18441" grpId="0" autoUpdateAnimBg="0"/>
      <p:bldP spid="18442" grpId="0" animBg="1"/>
      <p:bldP spid="18443" grpId="0" animBg="1"/>
      <p:bldP spid="18444" grpId="0" animBg="1"/>
      <p:bldP spid="18445" grpId="0" animBg="1"/>
      <p:bldP spid="18446" grpId="0" animBg="1"/>
      <p:bldP spid="18447" grpId="0" animBg="1"/>
      <p:bldP spid="18448" grpId="0" autoUpdateAnimBg="0"/>
      <p:bldP spid="18449" grpId="0" autoUpdateAnimBg="0"/>
      <p:bldP spid="18450" grpId="0" autoUpdateAnimBg="0"/>
      <p:bldP spid="18451" grpId="0" autoUpdateAnimBg="0"/>
      <p:bldP spid="18452" grpId="0" autoUpdateAnimBg="0"/>
      <p:bldP spid="18453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817267" y="1208063"/>
            <a:ext cx="3619558" cy="368935"/>
            <a:chOff x="7212138" y="3598464"/>
            <a:chExt cx="4826342" cy="491939"/>
          </a:xfrm>
        </p:grpSpPr>
        <p:sp>
          <p:nvSpPr>
            <p:cNvPr id="17" name="TextBox 16"/>
            <p:cNvSpPr txBox="1"/>
            <p:nvPr/>
          </p:nvSpPr>
          <p:spPr>
            <a:xfrm>
              <a:off x="7212138" y="3598464"/>
              <a:ext cx="925457" cy="49193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2400" dirty="0">
                  <a:solidFill>
                    <a:schemeClr val="bg1">
                      <a:lumMod val="65000"/>
                    </a:schemeClr>
                  </a:solidFill>
                  <a:uFillTx/>
                  <a:cs typeface="+mn-ea"/>
                  <a:sym typeface="+mn-lt"/>
                </a:rPr>
                <a:t>总结</a:t>
              </a:r>
              <a:r>
                <a:rPr lang="en-US" altLang="zh-CN" sz="2400" dirty="0">
                  <a:solidFill>
                    <a:schemeClr val="bg1">
                      <a:lumMod val="65000"/>
                    </a:schemeClr>
                  </a:solidFill>
                  <a:uFillTx/>
                  <a:cs typeface="+mn-ea"/>
                  <a:sym typeface="+mn-lt"/>
                </a:rPr>
                <a:t>:</a:t>
              </a:r>
              <a:endParaRPr lang="en-US" altLang="zh-CN" sz="2400" dirty="0">
                <a:solidFill>
                  <a:schemeClr val="bg1">
                    <a:lumMod val="65000"/>
                  </a:schemeClr>
                </a:solidFill>
                <a:uFillTx/>
                <a:cs typeface="+mn-ea"/>
                <a:sym typeface="+mn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855640" y="3914813"/>
              <a:ext cx="4182840" cy="17526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57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86460" y="1912620"/>
            <a:ext cx="3136900" cy="1697355"/>
            <a:chOff x="7855640" y="3619632"/>
            <a:chExt cx="4182840" cy="470450"/>
          </a:xfrm>
        </p:grpSpPr>
        <p:sp>
          <p:nvSpPr>
            <p:cNvPr id="20" name="TextBox 19"/>
            <p:cNvSpPr txBox="1"/>
            <p:nvPr/>
          </p:nvSpPr>
          <p:spPr>
            <a:xfrm>
              <a:off x="7855640" y="3619632"/>
              <a:ext cx="169343" cy="2049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GB" sz="995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855640" y="3914813"/>
              <a:ext cx="4182840" cy="17526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57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013460" y="1866900"/>
            <a:ext cx="3469640" cy="830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首先，写页面时，全方面考虑因素，先排列好大框架，其次，在一步步往里加东西，调式手机端布局乱时，不慌，一点一点找出问题所在。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299867" y="3455451"/>
            <a:ext cx="3136958" cy="352819"/>
            <a:chOff x="7855640" y="3619632"/>
            <a:chExt cx="4182840" cy="470450"/>
          </a:xfrm>
        </p:grpSpPr>
        <p:sp>
          <p:nvSpPr>
            <p:cNvPr id="26" name="TextBox 25"/>
            <p:cNvSpPr txBox="1"/>
            <p:nvPr/>
          </p:nvSpPr>
          <p:spPr>
            <a:xfrm>
              <a:off x="7855640" y="3619632"/>
              <a:ext cx="169343" cy="20490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995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855640" y="3914813"/>
              <a:ext cx="4182840" cy="17526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57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4800839" y="1300994"/>
            <a:ext cx="4343162" cy="2754187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80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00866" y="-2000868"/>
            <a:ext cx="5145087" cy="91468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95"/>
          <a:stretch>
            <a:fillRect/>
          </a:stretch>
        </p:blipFill>
        <p:spPr>
          <a:xfrm>
            <a:off x="5508065" y="2805040"/>
            <a:ext cx="3635935" cy="23273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3" b="36004"/>
          <a:stretch>
            <a:fillRect/>
          </a:stretch>
        </p:blipFill>
        <p:spPr>
          <a:xfrm>
            <a:off x="2267840" y="268384"/>
            <a:ext cx="3880515" cy="33791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95" b="8411"/>
          <a:stretch>
            <a:fillRect/>
          </a:stretch>
        </p:blipFill>
        <p:spPr>
          <a:xfrm>
            <a:off x="2051825" y="3367385"/>
            <a:ext cx="3635935" cy="1783644"/>
          </a:xfrm>
          <a:prstGeom prst="rect">
            <a:avLst/>
          </a:prstGeom>
        </p:spPr>
      </p:pic>
      <p:sp>
        <p:nvSpPr>
          <p:cNvPr id="7" name="PA_MH_Others_3"/>
          <p:cNvSpPr txBox="1"/>
          <p:nvPr>
            <p:custDataLst>
              <p:tags r:id="rId3"/>
            </p:custDataLst>
          </p:nvPr>
        </p:nvSpPr>
        <p:spPr>
          <a:xfrm>
            <a:off x="4283980" y="1724703"/>
            <a:ext cx="558324" cy="1351876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Autofit/>
          </a:bodyPr>
          <a:lstStyle/>
          <a:p>
            <a:pPr algn="dist"/>
            <a:r>
              <a:rPr lang="en-US" altLang="zh-CN" sz="2100" spc="1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FRESH</a:t>
            </a:r>
            <a:endParaRPr lang="zh-CN" altLang="en-US" sz="2100" spc="15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PA_MH_Others_4"/>
          <p:cNvSpPr txBox="1"/>
          <p:nvPr>
            <p:custDataLst>
              <p:tags r:id="rId4"/>
            </p:custDataLst>
          </p:nvPr>
        </p:nvSpPr>
        <p:spPr>
          <a:xfrm>
            <a:off x="4743795" y="901340"/>
            <a:ext cx="761630" cy="1890981"/>
          </a:xfrm>
          <a:prstGeom prst="rect">
            <a:avLst/>
          </a:prstGeom>
          <a:noFill/>
        </p:spPr>
        <p:txBody>
          <a:bodyPr vert="eaVert" wrap="square" rtlCol="0" anchor="ctr" anchorCtr="0">
            <a:noAutofit/>
          </a:bodyPr>
          <a:lstStyle/>
          <a:p>
            <a:r>
              <a:rPr lang="zh-CN" altLang="en-US" sz="5400" dirty="0">
                <a:solidFill>
                  <a:schemeClr val="accent2"/>
                </a:solidFill>
                <a:cs typeface="+mn-ea"/>
                <a:sym typeface="+mn-lt"/>
              </a:rPr>
              <a:t>清新</a:t>
            </a:r>
            <a:endParaRPr lang="zh-CN" altLang="en-US" sz="5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9" name="MH_Number"/>
          <p:cNvSpPr/>
          <p:nvPr>
            <p:custDataLst>
              <p:tags r:id="rId5"/>
            </p:custDataLst>
          </p:nvPr>
        </p:nvSpPr>
        <p:spPr>
          <a:xfrm>
            <a:off x="3851950" y="1288506"/>
            <a:ext cx="558324" cy="5583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rgbClr val="FFFFFF"/>
                </a:solidFill>
                <a:cs typeface="+mn-ea"/>
                <a:sym typeface="+mn-lt"/>
              </a:rPr>
              <a:t>2019</a:t>
            </a:r>
            <a:endParaRPr lang="zh-CN" altLang="en-US" sz="1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PA_MH_Others_3"/>
          <p:cNvSpPr txBox="1"/>
          <p:nvPr>
            <p:custDataLst>
              <p:tags r:id="rId6"/>
            </p:custDataLst>
          </p:nvPr>
        </p:nvSpPr>
        <p:spPr>
          <a:xfrm>
            <a:off x="3293626" y="753626"/>
            <a:ext cx="558324" cy="2522137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Autofit/>
          </a:bodyPr>
          <a:lstStyle/>
          <a:p>
            <a:pPr algn="dist"/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感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谢一路有你</a:t>
            </a:r>
            <a:endParaRPr lang="zh-CN" altLang="en-US" sz="2000" spc="15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00"/>
                            </p:stCondLst>
                            <p:childTnLst>
                              <p:par>
                                <p:cTn id="3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9"/>
          <a:stretch>
            <a:fillRect/>
          </a:stretch>
        </p:blipFill>
        <p:spPr>
          <a:xfrm rot="16200000">
            <a:off x="1997621" y="-2004116"/>
            <a:ext cx="5145087" cy="9153311"/>
          </a:xfrm>
          <a:prstGeom prst="rect">
            <a:avLst/>
          </a:prstGeom>
        </p:spPr>
      </p:pic>
      <p:sp>
        <p:nvSpPr>
          <p:cNvPr id="52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357108" y="1717861"/>
            <a:ext cx="2594712" cy="22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None/>
              <a:defRPr/>
            </a:pPr>
            <a:endParaRPr lang="en-US" altLang="zh-CN" sz="9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357108" y="3341487"/>
            <a:ext cx="2594712" cy="22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None/>
              <a:defRPr/>
            </a:pPr>
            <a:endParaRPr lang="en-US" altLang="zh-CN" sz="9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03678" y="1312404"/>
            <a:ext cx="116522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项目展示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403678" y="2946624"/>
            <a:ext cx="116522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遇到问题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8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6117748" y="2527782"/>
            <a:ext cx="2594712" cy="22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endParaRPr lang="en-US" altLang="zh-CN" sz="9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156177" y="2113214"/>
            <a:ext cx="116522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代码展示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3464073" y="985642"/>
            <a:ext cx="1354818" cy="1354818"/>
            <a:chOff x="1369994" y="2067694"/>
            <a:chExt cx="1584176" cy="1584176"/>
          </a:xfrm>
          <a:solidFill>
            <a:schemeClr val="accent1"/>
          </a:solidFill>
        </p:grpSpPr>
        <p:sp>
          <p:nvSpPr>
            <p:cNvPr id="61" name="菱形 60"/>
            <p:cNvSpPr/>
            <p:nvPr/>
          </p:nvSpPr>
          <p:spPr>
            <a:xfrm>
              <a:off x="1369994" y="2067694"/>
              <a:ext cx="1584176" cy="1584176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 flipH="1">
              <a:off x="1634258" y="2679842"/>
              <a:ext cx="1091487" cy="3598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cs typeface="+mn-ea"/>
                  <a:sym typeface="+mn-lt"/>
                </a:rPr>
                <a:t>PART 01</a:t>
              </a:r>
              <a:endParaRPr lang="zh-CN" altLang="en-US" sz="1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269495" y="1802284"/>
            <a:ext cx="1354818" cy="1354818"/>
            <a:chOff x="3029144" y="1491630"/>
            <a:chExt cx="1584176" cy="1584176"/>
          </a:xfrm>
          <a:solidFill>
            <a:schemeClr val="accent2"/>
          </a:solidFill>
        </p:grpSpPr>
        <p:sp>
          <p:nvSpPr>
            <p:cNvPr id="64" name="菱形 63"/>
            <p:cNvSpPr/>
            <p:nvPr/>
          </p:nvSpPr>
          <p:spPr>
            <a:xfrm>
              <a:off x="3029144" y="1491630"/>
              <a:ext cx="1584176" cy="158417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 flipH="1">
              <a:off x="3319581" y="2103778"/>
              <a:ext cx="1091487" cy="3598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cs typeface="+mn-ea"/>
                  <a:sym typeface="+mn-lt"/>
                </a:rPr>
                <a:t>PART 02</a:t>
              </a:r>
              <a:endParaRPr lang="zh-CN" altLang="en-US" sz="1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464073" y="2618926"/>
            <a:ext cx="1354818" cy="1354818"/>
            <a:chOff x="4577170" y="2067694"/>
            <a:chExt cx="1584176" cy="1584176"/>
          </a:xfrm>
          <a:solidFill>
            <a:schemeClr val="accent3"/>
          </a:solidFill>
        </p:grpSpPr>
        <p:sp>
          <p:nvSpPr>
            <p:cNvPr id="67" name="菱形 66"/>
            <p:cNvSpPr/>
            <p:nvPr/>
          </p:nvSpPr>
          <p:spPr>
            <a:xfrm>
              <a:off x="4577170" y="2067694"/>
              <a:ext cx="1584176" cy="1584176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 flipH="1">
              <a:off x="4841434" y="2679842"/>
              <a:ext cx="1091487" cy="3598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cs typeface="+mn-ea"/>
                  <a:sym typeface="+mn-lt"/>
                </a:rPr>
                <a:t>PART 03</a:t>
              </a:r>
              <a:endParaRPr lang="zh-CN" altLang="en-US" sz="1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4269495" y="3435569"/>
            <a:ext cx="1354818" cy="1354818"/>
            <a:chOff x="6145277" y="1491630"/>
            <a:chExt cx="1584176" cy="1584176"/>
          </a:xfrm>
          <a:solidFill>
            <a:schemeClr val="accent4"/>
          </a:solidFill>
        </p:grpSpPr>
        <p:sp>
          <p:nvSpPr>
            <p:cNvPr id="70" name="菱形 69"/>
            <p:cNvSpPr/>
            <p:nvPr/>
          </p:nvSpPr>
          <p:spPr>
            <a:xfrm>
              <a:off x="6145277" y="1491630"/>
              <a:ext cx="1584176" cy="158417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 flipH="1">
              <a:off x="6383367" y="2103778"/>
              <a:ext cx="1107998" cy="359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cs typeface="+mn-ea"/>
                  <a:sym typeface="+mn-lt"/>
                </a:rPr>
                <a:t>PART 04</a:t>
              </a:r>
              <a:endParaRPr lang="zh-CN" altLang="en-US" sz="1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72" name="直接连接符 71"/>
          <p:cNvCxnSpPr>
            <a:stCxn id="61" idx="1"/>
          </p:cNvCxnSpPr>
          <p:nvPr/>
        </p:nvCxnSpPr>
        <p:spPr>
          <a:xfrm flipH="1">
            <a:off x="1259633" y="1663051"/>
            <a:ext cx="2204441" cy="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H="1">
            <a:off x="1259633" y="3296335"/>
            <a:ext cx="2204441" cy="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624314" y="2479693"/>
            <a:ext cx="2240151" cy="0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70" idx="3"/>
          </p:cNvCxnSpPr>
          <p:nvPr/>
        </p:nvCxnSpPr>
        <p:spPr>
          <a:xfrm>
            <a:off x="5624314" y="4112978"/>
            <a:ext cx="2260055" cy="0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6153752" y="4158462"/>
            <a:ext cx="2594712" cy="22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endParaRPr lang="en-US" altLang="zh-CN" sz="9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156177" y="3743894"/>
            <a:ext cx="75882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总结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TextBox 59"/>
          <p:cNvSpPr txBox="1">
            <a:spLocks noChangeArrowheads="1"/>
          </p:cNvSpPr>
          <p:nvPr/>
        </p:nvSpPr>
        <p:spPr bwMode="auto">
          <a:xfrm>
            <a:off x="-6491" y="448308"/>
            <a:ext cx="2259285" cy="4748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68550" tIns="34274" rIns="68550" bIns="34274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685165">
              <a:lnSpc>
                <a:spcPct val="120000"/>
              </a:lnSpc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目录</a:t>
            </a:r>
            <a:r>
              <a:rPr lang="zh-CN" altLang="en-US" sz="2000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2000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en-US" altLang="zh-CN" sz="1600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en-US" altLang="ko-KR" sz="1600" kern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5" grpId="0"/>
      <p:bldP spid="56" grpId="0"/>
      <p:bldP spid="57" grpId="0"/>
      <p:bldP spid="58" grpId="0"/>
      <p:bldP spid="59" grpId="0"/>
      <p:bldP spid="76" grpId="0"/>
      <p:bldP spid="77" grpId="0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00866" y="-2000868"/>
            <a:ext cx="5145087" cy="914682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95"/>
          <a:stretch>
            <a:fillRect/>
          </a:stretch>
        </p:blipFill>
        <p:spPr>
          <a:xfrm>
            <a:off x="5508065" y="2805040"/>
            <a:ext cx="3635935" cy="232732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95" b="8411"/>
          <a:stretch>
            <a:fillRect/>
          </a:stretch>
        </p:blipFill>
        <p:spPr>
          <a:xfrm>
            <a:off x="2051825" y="3367385"/>
            <a:ext cx="3635935" cy="17836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54738" y="1807758"/>
            <a:ext cx="2754086" cy="807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项目展示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/>
            <a:endParaRPr lang="en-US" altLang="zh-CN" sz="24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7" name="TextBox 89"/>
          <p:cNvSpPr txBox="1"/>
          <p:nvPr/>
        </p:nvSpPr>
        <p:spPr>
          <a:xfrm>
            <a:off x="3668003" y="2441976"/>
            <a:ext cx="3420380" cy="2762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313185" y="1643316"/>
            <a:ext cx="1354818" cy="1354818"/>
            <a:chOff x="3029144" y="1491630"/>
            <a:chExt cx="1584176" cy="1584176"/>
          </a:xfrm>
          <a:solidFill>
            <a:schemeClr val="accent2"/>
          </a:solidFill>
        </p:grpSpPr>
        <p:sp>
          <p:nvSpPr>
            <p:cNvPr id="10" name="菱形 9"/>
            <p:cNvSpPr/>
            <p:nvPr/>
          </p:nvSpPr>
          <p:spPr>
            <a:xfrm>
              <a:off x="3029144" y="1491630"/>
              <a:ext cx="1584176" cy="158417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  <p:sp>
          <p:nvSpPr>
            <p:cNvPr id="14" name="TextBox 64"/>
            <p:cNvSpPr txBox="1"/>
            <p:nvPr/>
          </p:nvSpPr>
          <p:spPr>
            <a:xfrm flipH="1">
              <a:off x="3184523" y="2103778"/>
              <a:ext cx="1216396" cy="395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PART 01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3668004" y="2320725"/>
            <a:ext cx="2240151" cy="0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3325248" y="1435828"/>
            <a:ext cx="2596042" cy="2291389"/>
            <a:chOff x="3325248" y="1435033"/>
            <a:chExt cx="2596042" cy="2291389"/>
          </a:xfrm>
        </p:grpSpPr>
        <p:sp>
          <p:nvSpPr>
            <p:cNvPr id="4" name="Freeform: Shape 3"/>
            <p:cNvSpPr/>
            <p:nvPr/>
          </p:nvSpPr>
          <p:spPr>
            <a:xfrm>
              <a:off x="3783303" y="1631165"/>
              <a:ext cx="1671669" cy="189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570" extrusionOk="0">
                  <a:moveTo>
                    <a:pt x="538" y="6909"/>
                  </a:moveTo>
                  <a:cubicBezTo>
                    <a:pt x="1461" y="7610"/>
                    <a:pt x="2084" y="8535"/>
                    <a:pt x="2344" y="9550"/>
                  </a:cubicBezTo>
                  <a:cubicBezTo>
                    <a:pt x="2607" y="10563"/>
                    <a:pt x="2500" y="11653"/>
                    <a:pt x="2066" y="12653"/>
                  </a:cubicBezTo>
                  <a:cubicBezTo>
                    <a:pt x="1851" y="13153"/>
                    <a:pt x="1549" y="13624"/>
                    <a:pt x="1175" y="14047"/>
                  </a:cubicBezTo>
                  <a:cubicBezTo>
                    <a:pt x="988" y="14258"/>
                    <a:pt x="783" y="14456"/>
                    <a:pt x="563" y="14641"/>
                  </a:cubicBezTo>
                  <a:cubicBezTo>
                    <a:pt x="535" y="14664"/>
                    <a:pt x="508" y="14687"/>
                    <a:pt x="480" y="14710"/>
                  </a:cubicBezTo>
                  <a:cubicBezTo>
                    <a:pt x="448" y="14736"/>
                    <a:pt x="416" y="14761"/>
                    <a:pt x="384" y="14787"/>
                  </a:cubicBezTo>
                  <a:cubicBezTo>
                    <a:pt x="262" y="14888"/>
                    <a:pt x="169" y="15015"/>
                    <a:pt x="114" y="15148"/>
                  </a:cubicBezTo>
                  <a:cubicBezTo>
                    <a:pt x="5" y="15419"/>
                    <a:pt x="39" y="15673"/>
                    <a:pt x="115" y="15884"/>
                  </a:cubicBezTo>
                  <a:cubicBezTo>
                    <a:pt x="195" y="16097"/>
                    <a:pt x="324" y="16283"/>
                    <a:pt x="510" y="16443"/>
                  </a:cubicBezTo>
                  <a:cubicBezTo>
                    <a:pt x="604" y="16523"/>
                    <a:pt x="714" y="16596"/>
                    <a:pt x="845" y="16653"/>
                  </a:cubicBezTo>
                  <a:cubicBezTo>
                    <a:pt x="977" y="16710"/>
                    <a:pt x="1132" y="16749"/>
                    <a:pt x="1297" y="16755"/>
                  </a:cubicBezTo>
                  <a:cubicBezTo>
                    <a:pt x="1379" y="16758"/>
                    <a:pt x="1462" y="16752"/>
                    <a:pt x="1542" y="16738"/>
                  </a:cubicBezTo>
                  <a:cubicBezTo>
                    <a:pt x="1582" y="16731"/>
                    <a:pt x="1622" y="16722"/>
                    <a:pt x="1660" y="16711"/>
                  </a:cubicBezTo>
                  <a:cubicBezTo>
                    <a:pt x="1682" y="16705"/>
                    <a:pt x="1703" y="16698"/>
                    <a:pt x="1725" y="16692"/>
                  </a:cubicBezTo>
                  <a:cubicBezTo>
                    <a:pt x="1761" y="16682"/>
                    <a:pt x="1797" y="16672"/>
                    <a:pt x="1833" y="16661"/>
                  </a:cubicBezTo>
                  <a:cubicBezTo>
                    <a:pt x="1870" y="16652"/>
                    <a:pt x="1906" y="16642"/>
                    <a:pt x="1942" y="16633"/>
                  </a:cubicBezTo>
                  <a:cubicBezTo>
                    <a:pt x="2088" y="16595"/>
                    <a:pt x="2235" y="16563"/>
                    <a:pt x="2384" y="16535"/>
                  </a:cubicBezTo>
                  <a:cubicBezTo>
                    <a:pt x="2977" y="16425"/>
                    <a:pt x="3590" y="16393"/>
                    <a:pt x="4193" y="16443"/>
                  </a:cubicBezTo>
                  <a:cubicBezTo>
                    <a:pt x="5401" y="16540"/>
                    <a:pt x="6568" y="16973"/>
                    <a:pt x="7492" y="17666"/>
                  </a:cubicBezTo>
                  <a:cubicBezTo>
                    <a:pt x="8420" y="18356"/>
                    <a:pt x="9100" y="19300"/>
                    <a:pt x="9406" y="20334"/>
                  </a:cubicBezTo>
                  <a:cubicBezTo>
                    <a:pt x="9425" y="20399"/>
                    <a:pt x="9443" y="20464"/>
                    <a:pt x="9460" y="20529"/>
                  </a:cubicBezTo>
                  <a:cubicBezTo>
                    <a:pt x="9468" y="20561"/>
                    <a:pt x="9475" y="20594"/>
                    <a:pt x="9483" y="20627"/>
                  </a:cubicBezTo>
                  <a:cubicBezTo>
                    <a:pt x="9488" y="20647"/>
                    <a:pt x="9492" y="20666"/>
                    <a:pt x="9497" y="20686"/>
                  </a:cubicBezTo>
                  <a:cubicBezTo>
                    <a:pt x="9499" y="20695"/>
                    <a:pt x="9501" y="20704"/>
                    <a:pt x="9503" y="20713"/>
                  </a:cubicBezTo>
                  <a:cubicBezTo>
                    <a:pt x="9508" y="20728"/>
                    <a:pt x="9512" y="20744"/>
                    <a:pt x="9517" y="20759"/>
                  </a:cubicBezTo>
                  <a:cubicBezTo>
                    <a:pt x="9552" y="20878"/>
                    <a:pt x="9606" y="20989"/>
                    <a:pt x="9688" y="21099"/>
                  </a:cubicBezTo>
                  <a:cubicBezTo>
                    <a:pt x="9769" y="21207"/>
                    <a:pt x="9878" y="21306"/>
                    <a:pt x="10002" y="21381"/>
                  </a:cubicBezTo>
                  <a:cubicBezTo>
                    <a:pt x="10253" y="21532"/>
                    <a:pt x="10545" y="21583"/>
                    <a:pt x="10808" y="21567"/>
                  </a:cubicBezTo>
                  <a:cubicBezTo>
                    <a:pt x="11073" y="21551"/>
                    <a:pt x="11324" y="21474"/>
                    <a:pt x="11546" y="21332"/>
                  </a:cubicBezTo>
                  <a:cubicBezTo>
                    <a:pt x="11766" y="21192"/>
                    <a:pt x="11953" y="20969"/>
                    <a:pt x="12021" y="20712"/>
                  </a:cubicBezTo>
                  <a:cubicBezTo>
                    <a:pt x="12040" y="20640"/>
                    <a:pt x="12058" y="20569"/>
                    <a:pt x="12076" y="20498"/>
                  </a:cubicBezTo>
                  <a:cubicBezTo>
                    <a:pt x="12094" y="20432"/>
                    <a:pt x="12113" y="20368"/>
                    <a:pt x="12134" y="20303"/>
                  </a:cubicBezTo>
                  <a:cubicBezTo>
                    <a:pt x="12215" y="20044"/>
                    <a:pt x="12319" y="19791"/>
                    <a:pt x="12442" y="19546"/>
                  </a:cubicBezTo>
                  <a:cubicBezTo>
                    <a:pt x="12933" y="18564"/>
                    <a:pt x="13762" y="17719"/>
                    <a:pt x="14798" y="17166"/>
                  </a:cubicBezTo>
                  <a:cubicBezTo>
                    <a:pt x="15832" y="16609"/>
                    <a:pt x="17063" y="16343"/>
                    <a:pt x="18274" y="16412"/>
                  </a:cubicBezTo>
                  <a:cubicBezTo>
                    <a:pt x="18576" y="16429"/>
                    <a:pt x="18877" y="16466"/>
                    <a:pt x="19174" y="16523"/>
                  </a:cubicBezTo>
                  <a:cubicBezTo>
                    <a:pt x="19322" y="16551"/>
                    <a:pt x="19469" y="16584"/>
                    <a:pt x="19614" y="16622"/>
                  </a:cubicBezTo>
                  <a:cubicBezTo>
                    <a:pt x="19687" y="16641"/>
                    <a:pt x="19759" y="16661"/>
                    <a:pt x="19831" y="16683"/>
                  </a:cubicBezTo>
                  <a:cubicBezTo>
                    <a:pt x="19845" y="16687"/>
                    <a:pt x="19859" y="16690"/>
                    <a:pt x="19873" y="16694"/>
                  </a:cubicBezTo>
                  <a:cubicBezTo>
                    <a:pt x="19893" y="16699"/>
                    <a:pt x="19914" y="16704"/>
                    <a:pt x="19934" y="16709"/>
                  </a:cubicBezTo>
                  <a:cubicBezTo>
                    <a:pt x="19975" y="16717"/>
                    <a:pt x="20008" y="16723"/>
                    <a:pt x="20046" y="16728"/>
                  </a:cubicBezTo>
                  <a:cubicBezTo>
                    <a:pt x="20121" y="16737"/>
                    <a:pt x="20197" y="16740"/>
                    <a:pt x="20272" y="16737"/>
                  </a:cubicBezTo>
                  <a:cubicBezTo>
                    <a:pt x="20577" y="16722"/>
                    <a:pt x="20847" y="16603"/>
                    <a:pt x="21043" y="16447"/>
                  </a:cubicBezTo>
                  <a:cubicBezTo>
                    <a:pt x="21241" y="16290"/>
                    <a:pt x="21384" y="16093"/>
                    <a:pt x="21460" y="15864"/>
                  </a:cubicBezTo>
                  <a:cubicBezTo>
                    <a:pt x="21536" y="15637"/>
                    <a:pt x="21535" y="15362"/>
                    <a:pt x="21412" y="15118"/>
                  </a:cubicBezTo>
                  <a:cubicBezTo>
                    <a:pt x="21352" y="14997"/>
                    <a:pt x="21266" y="14888"/>
                    <a:pt x="21168" y="14801"/>
                  </a:cubicBezTo>
                  <a:cubicBezTo>
                    <a:pt x="21156" y="14789"/>
                    <a:pt x="21144" y="14778"/>
                    <a:pt x="21131" y="14768"/>
                  </a:cubicBezTo>
                  <a:cubicBezTo>
                    <a:pt x="21121" y="14759"/>
                    <a:pt x="21110" y="14751"/>
                    <a:pt x="21100" y="14742"/>
                  </a:cubicBezTo>
                  <a:cubicBezTo>
                    <a:pt x="21085" y="14730"/>
                    <a:pt x="21069" y="14718"/>
                    <a:pt x="21054" y="14706"/>
                  </a:cubicBezTo>
                  <a:cubicBezTo>
                    <a:pt x="21027" y="14683"/>
                    <a:pt x="21000" y="14660"/>
                    <a:pt x="20972" y="14638"/>
                  </a:cubicBezTo>
                  <a:cubicBezTo>
                    <a:pt x="20086" y="13898"/>
                    <a:pt x="19447" y="12932"/>
                    <a:pt x="19183" y="11888"/>
                  </a:cubicBezTo>
                  <a:cubicBezTo>
                    <a:pt x="18915" y="10846"/>
                    <a:pt x="19029" y="9733"/>
                    <a:pt x="19498" y="8745"/>
                  </a:cubicBezTo>
                  <a:cubicBezTo>
                    <a:pt x="19730" y="8251"/>
                    <a:pt x="20049" y="7788"/>
                    <a:pt x="20437" y="7376"/>
                  </a:cubicBezTo>
                  <a:cubicBezTo>
                    <a:pt x="20631" y="7169"/>
                    <a:pt x="20842" y="6976"/>
                    <a:pt x="21068" y="6797"/>
                  </a:cubicBezTo>
                  <a:cubicBezTo>
                    <a:pt x="21086" y="6783"/>
                    <a:pt x="21103" y="6768"/>
                    <a:pt x="21121" y="6754"/>
                  </a:cubicBezTo>
                  <a:cubicBezTo>
                    <a:pt x="21140" y="6738"/>
                    <a:pt x="21177" y="6706"/>
                    <a:pt x="21195" y="6687"/>
                  </a:cubicBezTo>
                  <a:cubicBezTo>
                    <a:pt x="21240" y="6644"/>
                    <a:pt x="21282" y="6597"/>
                    <a:pt x="21321" y="6545"/>
                  </a:cubicBezTo>
                  <a:cubicBezTo>
                    <a:pt x="21398" y="6443"/>
                    <a:pt x="21460" y="6324"/>
                    <a:pt x="21494" y="6198"/>
                  </a:cubicBezTo>
                  <a:cubicBezTo>
                    <a:pt x="21566" y="5945"/>
                    <a:pt x="21523" y="5678"/>
                    <a:pt x="21405" y="5462"/>
                  </a:cubicBezTo>
                  <a:cubicBezTo>
                    <a:pt x="21288" y="5244"/>
                    <a:pt x="21102" y="5063"/>
                    <a:pt x="20863" y="4939"/>
                  </a:cubicBezTo>
                  <a:cubicBezTo>
                    <a:pt x="20627" y="4815"/>
                    <a:pt x="20327" y="4759"/>
                    <a:pt x="20047" y="4795"/>
                  </a:cubicBezTo>
                  <a:cubicBezTo>
                    <a:pt x="19977" y="4804"/>
                    <a:pt x="19909" y="4818"/>
                    <a:pt x="19844" y="4836"/>
                  </a:cubicBezTo>
                  <a:cubicBezTo>
                    <a:pt x="19803" y="4847"/>
                    <a:pt x="19762" y="4859"/>
                    <a:pt x="19721" y="4870"/>
                  </a:cubicBezTo>
                  <a:cubicBezTo>
                    <a:pt x="19653" y="4889"/>
                    <a:pt x="19577" y="4908"/>
                    <a:pt x="19505" y="4926"/>
                  </a:cubicBezTo>
                  <a:cubicBezTo>
                    <a:pt x="19358" y="4961"/>
                    <a:pt x="19209" y="4992"/>
                    <a:pt x="19060" y="5018"/>
                  </a:cubicBezTo>
                  <a:cubicBezTo>
                    <a:pt x="18463" y="5122"/>
                    <a:pt x="17850" y="5149"/>
                    <a:pt x="17246" y="5096"/>
                  </a:cubicBezTo>
                  <a:cubicBezTo>
                    <a:pt x="16038" y="4993"/>
                    <a:pt x="14878" y="4552"/>
                    <a:pt x="13961" y="3850"/>
                  </a:cubicBezTo>
                  <a:cubicBezTo>
                    <a:pt x="13041" y="3153"/>
                    <a:pt x="12371" y="2203"/>
                    <a:pt x="12075" y="1166"/>
                  </a:cubicBezTo>
                  <a:cubicBezTo>
                    <a:pt x="12057" y="1101"/>
                    <a:pt x="12039" y="1036"/>
                    <a:pt x="12023" y="971"/>
                  </a:cubicBezTo>
                  <a:cubicBezTo>
                    <a:pt x="12015" y="934"/>
                    <a:pt x="12006" y="898"/>
                    <a:pt x="11998" y="861"/>
                  </a:cubicBezTo>
                  <a:cubicBezTo>
                    <a:pt x="11995" y="852"/>
                    <a:pt x="11993" y="843"/>
                    <a:pt x="11991" y="833"/>
                  </a:cubicBezTo>
                  <a:cubicBezTo>
                    <a:pt x="11985" y="815"/>
                    <a:pt x="11979" y="796"/>
                    <a:pt x="11974" y="777"/>
                  </a:cubicBezTo>
                  <a:cubicBezTo>
                    <a:pt x="11963" y="745"/>
                    <a:pt x="11951" y="715"/>
                    <a:pt x="11937" y="684"/>
                  </a:cubicBezTo>
                  <a:cubicBezTo>
                    <a:pt x="11829" y="437"/>
                    <a:pt x="11599" y="233"/>
                    <a:pt x="11351" y="127"/>
                  </a:cubicBezTo>
                  <a:cubicBezTo>
                    <a:pt x="11101" y="18"/>
                    <a:pt x="10837" y="-17"/>
                    <a:pt x="10575" y="7"/>
                  </a:cubicBezTo>
                  <a:cubicBezTo>
                    <a:pt x="10315" y="32"/>
                    <a:pt x="10046" y="122"/>
                    <a:pt x="9826" y="300"/>
                  </a:cubicBezTo>
                  <a:cubicBezTo>
                    <a:pt x="9718" y="388"/>
                    <a:pt x="9626" y="498"/>
                    <a:pt x="9562" y="615"/>
                  </a:cubicBezTo>
                  <a:cubicBezTo>
                    <a:pt x="9530" y="674"/>
                    <a:pt x="9505" y="735"/>
                    <a:pt x="9485" y="795"/>
                  </a:cubicBezTo>
                  <a:cubicBezTo>
                    <a:pt x="9481" y="810"/>
                    <a:pt x="9476" y="825"/>
                    <a:pt x="9472" y="840"/>
                  </a:cubicBezTo>
                  <a:cubicBezTo>
                    <a:pt x="9469" y="853"/>
                    <a:pt x="9466" y="866"/>
                    <a:pt x="9463" y="879"/>
                  </a:cubicBezTo>
                  <a:cubicBezTo>
                    <a:pt x="9459" y="897"/>
                    <a:pt x="9455" y="914"/>
                    <a:pt x="9450" y="932"/>
                  </a:cubicBezTo>
                  <a:cubicBezTo>
                    <a:pt x="9420" y="1060"/>
                    <a:pt x="9382" y="1193"/>
                    <a:pt x="9340" y="1321"/>
                  </a:cubicBezTo>
                  <a:cubicBezTo>
                    <a:pt x="9256" y="1578"/>
                    <a:pt x="9150" y="1830"/>
                    <a:pt x="9023" y="2073"/>
                  </a:cubicBezTo>
                  <a:cubicBezTo>
                    <a:pt x="8517" y="3047"/>
                    <a:pt x="7672" y="3880"/>
                    <a:pt x="6626" y="4420"/>
                  </a:cubicBezTo>
                  <a:cubicBezTo>
                    <a:pt x="5578" y="4965"/>
                    <a:pt x="4368" y="5265"/>
                    <a:pt x="3198" y="5207"/>
                  </a:cubicBezTo>
                  <a:cubicBezTo>
                    <a:pt x="2906" y="5192"/>
                    <a:pt x="2617" y="5155"/>
                    <a:pt x="2336" y="5095"/>
                  </a:cubicBezTo>
                  <a:cubicBezTo>
                    <a:pt x="2195" y="5065"/>
                    <a:pt x="2056" y="5030"/>
                    <a:pt x="1920" y="4988"/>
                  </a:cubicBezTo>
                  <a:cubicBezTo>
                    <a:pt x="1886" y="4977"/>
                    <a:pt x="1852" y="4966"/>
                    <a:pt x="1818" y="4956"/>
                  </a:cubicBezTo>
                  <a:cubicBezTo>
                    <a:pt x="1781" y="4943"/>
                    <a:pt x="1743" y="4930"/>
                    <a:pt x="1706" y="4918"/>
                  </a:cubicBezTo>
                  <a:cubicBezTo>
                    <a:pt x="1594" y="4880"/>
                    <a:pt x="1468" y="4854"/>
                    <a:pt x="1337" y="4844"/>
                  </a:cubicBezTo>
                  <a:cubicBezTo>
                    <a:pt x="1075" y="4823"/>
                    <a:pt x="781" y="4881"/>
                    <a:pt x="542" y="5026"/>
                  </a:cubicBezTo>
                  <a:cubicBezTo>
                    <a:pt x="302" y="5169"/>
                    <a:pt x="123" y="5392"/>
                    <a:pt x="46" y="5641"/>
                  </a:cubicBezTo>
                  <a:cubicBezTo>
                    <a:pt x="-34" y="5890"/>
                    <a:pt x="-4" y="6161"/>
                    <a:pt x="100" y="6382"/>
                  </a:cubicBezTo>
                  <a:cubicBezTo>
                    <a:pt x="203" y="6605"/>
                    <a:pt x="368" y="6779"/>
                    <a:pt x="541" y="6911"/>
                  </a:cubicBezTo>
                  <a:cubicBezTo>
                    <a:pt x="599" y="6852"/>
                    <a:pt x="656" y="6793"/>
                    <a:pt x="714" y="6734"/>
                  </a:cubicBezTo>
                  <a:cubicBezTo>
                    <a:pt x="772" y="6675"/>
                    <a:pt x="830" y="6616"/>
                    <a:pt x="888" y="6557"/>
                  </a:cubicBezTo>
                  <a:cubicBezTo>
                    <a:pt x="945" y="6497"/>
                    <a:pt x="1003" y="6438"/>
                    <a:pt x="1061" y="6379"/>
                  </a:cubicBezTo>
                  <a:cubicBezTo>
                    <a:pt x="1119" y="6320"/>
                    <a:pt x="1176" y="6261"/>
                    <a:pt x="1234" y="6202"/>
                  </a:cubicBezTo>
                  <a:cubicBezTo>
                    <a:pt x="1158" y="6144"/>
                    <a:pt x="1109" y="6084"/>
                    <a:pt x="1087" y="6034"/>
                  </a:cubicBezTo>
                  <a:cubicBezTo>
                    <a:pt x="1065" y="5985"/>
                    <a:pt x="1065" y="5946"/>
                    <a:pt x="1075" y="5913"/>
                  </a:cubicBezTo>
                  <a:cubicBezTo>
                    <a:pt x="1086" y="5879"/>
                    <a:pt x="1110" y="5850"/>
                    <a:pt x="1143" y="5831"/>
                  </a:cubicBezTo>
                  <a:cubicBezTo>
                    <a:pt x="1175" y="5812"/>
                    <a:pt x="1215" y="5802"/>
                    <a:pt x="1274" y="5806"/>
                  </a:cubicBezTo>
                  <a:cubicBezTo>
                    <a:pt x="1304" y="5809"/>
                    <a:pt x="1337" y="5815"/>
                    <a:pt x="1375" y="5828"/>
                  </a:cubicBezTo>
                  <a:cubicBezTo>
                    <a:pt x="1413" y="5841"/>
                    <a:pt x="1451" y="5854"/>
                    <a:pt x="1489" y="5866"/>
                  </a:cubicBezTo>
                  <a:cubicBezTo>
                    <a:pt x="1530" y="5880"/>
                    <a:pt x="1572" y="5893"/>
                    <a:pt x="1614" y="5907"/>
                  </a:cubicBezTo>
                  <a:cubicBezTo>
                    <a:pt x="1782" y="5959"/>
                    <a:pt x="1952" y="6003"/>
                    <a:pt x="2124" y="6040"/>
                  </a:cubicBezTo>
                  <a:cubicBezTo>
                    <a:pt x="2467" y="6114"/>
                    <a:pt x="2816" y="6157"/>
                    <a:pt x="3164" y="6173"/>
                  </a:cubicBezTo>
                  <a:cubicBezTo>
                    <a:pt x="4563" y="6236"/>
                    <a:pt x="5942" y="5862"/>
                    <a:pt x="7165" y="5228"/>
                  </a:cubicBezTo>
                  <a:cubicBezTo>
                    <a:pt x="8398" y="4591"/>
                    <a:pt x="9394" y="3609"/>
                    <a:pt x="9987" y="2465"/>
                  </a:cubicBezTo>
                  <a:cubicBezTo>
                    <a:pt x="10136" y="2179"/>
                    <a:pt x="10261" y="1883"/>
                    <a:pt x="10360" y="1582"/>
                  </a:cubicBezTo>
                  <a:cubicBezTo>
                    <a:pt x="10410" y="1430"/>
                    <a:pt x="10452" y="1280"/>
                    <a:pt x="10490" y="1122"/>
                  </a:cubicBezTo>
                  <a:cubicBezTo>
                    <a:pt x="10494" y="1105"/>
                    <a:pt x="10498" y="1087"/>
                    <a:pt x="10502" y="1069"/>
                  </a:cubicBezTo>
                  <a:cubicBezTo>
                    <a:pt x="10503" y="1064"/>
                    <a:pt x="10505" y="1059"/>
                    <a:pt x="10506" y="1054"/>
                  </a:cubicBezTo>
                  <a:cubicBezTo>
                    <a:pt x="10506" y="1051"/>
                    <a:pt x="10508" y="1049"/>
                    <a:pt x="10508" y="1047"/>
                  </a:cubicBezTo>
                  <a:cubicBezTo>
                    <a:pt x="10511" y="1037"/>
                    <a:pt x="10515" y="1029"/>
                    <a:pt x="10518" y="1022"/>
                  </a:cubicBezTo>
                  <a:cubicBezTo>
                    <a:pt x="10526" y="1009"/>
                    <a:pt x="10534" y="999"/>
                    <a:pt x="10547" y="989"/>
                  </a:cubicBezTo>
                  <a:cubicBezTo>
                    <a:pt x="10570" y="968"/>
                    <a:pt x="10622" y="945"/>
                    <a:pt x="10690" y="939"/>
                  </a:cubicBezTo>
                  <a:cubicBezTo>
                    <a:pt x="10756" y="932"/>
                    <a:pt x="10830" y="944"/>
                    <a:pt x="10876" y="965"/>
                  </a:cubicBezTo>
                  <a:cubicBezTo>
                    <a:pt x="10924" y="988"/>
                    <a:pt x="10939" y="1006"/>
                    <a:pt x="10951" y="1031"/>
                  </a:cubicBezTo>
                  <a:cubicBezTo>
                    <a:pt x="10952" y="1034"/>
                    <a:pt x="10954" y="1038"/>
                    <a:pt x="10955" y="1041"/>
                  </a:cubicBezTo>
                  <a:cubicBezTo>
                    <a:pt x="10955" y="1040"/>
                    <a:pt x="10955" y="1039"/>
                    <a:pt x="10955" y="1037"/>
                  </a:cubicBezTo>
                  <a:cubicBezTo>
                    <a:pt x="10957" y="1046"/>
                    <a:pt x="10959" y="1054"/>
                    <a:pt x="10961" y="1063"/>
                  </a:cubicBezTo>
                  <a:cubicBezTo>
                    <a:pt x="10969" y="1098"/>
                    <a:pt x="10977" y="1132"/>
                    <a:pt x="10985" y="1167"/>
                  </a:cubicBezTo>
                  <a:cubicBezTo>
                    <a:pt x="11004" y="1244"/>
                    <a:pt x="11024" y="1321"/>
                    <a:pt x="11046" y="1397"/>
                  </a:cubicBezTo>
                  <a:cubicBezTo>
                    <a:pt x="11396" y="2621"/>
                    <a:pt x="12185" y="3739"/>
                    <a:pt x="13267" y="4560"/>
                  </a:cubicBezTo>
                  <a:cubicBezTo>
                    <a:pt x="13808" y="4971"/>
                    <a:pt x="14418" y="5310"/>
                    <a:pt x="15075" y="5559"/>
                  </a:cubicBezTo>
                  <a:cubicBezTo>
                    <a:pt x="15732" y="5808"/>
                    <a:pt x="16432" y="5966"/>
                    <a:pt x="17141" y="6028"/>
                  </a:cubicBezTo>
                  <a:cubicBezTo>
                    <a:pt x="17850" y="6091"/>
                    <a:pt x="18568" y="6059"/>
                    <a:pt x="19266" y="5938"/>
                  </a:cubicBezTo>
                  <a:cubicBezTo>
                    <a:pt x="19440" y="5907"/>
                    <a:pt x="19613" y="5871"/>
                    <a:pt x="19784" y="5830"/>
                  </a:cubicBezTo>
                  <a:cubicBezTo>
                    <a:pt x="19871" y="5809"/>
                    <a:pt x="19954" y="5788"/>
                    <a:pt x="20043" y="5763"/>
                  </a:cubicBezTo>
                  <a:cubicBezTo>
                    <a:pt x="20080" y="5753"/>
                    <a:pt x="20118" y="5742"/>
                    <a:pt x="20156" y="5731"/>
                  </a:cubicBezTo>
                  <a:cubicBezTo>
                    <a:pt x="20169" y="5728"/>
                    <a:pt x="20182" y="5725"/>
                    <a:pt x="20194" y="5724"/>
                  </a:cubicBezTo>
                  <a:cubicBezTo>
                    <a:pt x="20240" y="5719"/>
                    <a:pt x="20281" y="5725"/>
                    <a:pt x="20329" y="5749"/>
                  </a:cubicBezTo>
                  <a:cubicBezTo>
                    <a:pt x="20376" y="5773"/>
                    <a:pt x="20422" y="5816"/>
                    <a:pt x="20445" y="5861"/>
                  </a:cubicBezTo>
                  <a:cubicBezTo>
                    <a:pt x="20469" y="5907"/>
                    <a:pt x="20472" y="5946"/>
                    <a:pt x="20463" y="5976"/>
                  </a:cubicBezTo>
                  <a:cubicBezTo>
                    <a:pt x="20459" y="5992"/>
                    <a:pt x="20451" y="6008"/>
                    <a:pt x="20437" y="6026"/>
                  </a:cubicBezTo>
                  <a:cubicBezTo>
                    <a:pt x="20430" y="6036"/>
                    <a:pt x="20422" y="6046"/>
                    <a:pt x="20411" y="6056"/>
                  </a:cubicBezTo>
                  <a:cubicBezTo>
                    <a:pt x="20407" y="6060"/>
                    <a:pt x="20403" y="6064"/>
                    <a:pt x="20399" y="6067"/>
                  </a:cubicBezTo>
                  <a:cubicBezTo>
                    <a:pt x="20386" y="6078"/>
                    <a:pt x="20373" y="6088"/>
                    <a:pt x="20360" y="6099"/>
                  </a:cubicBezTo>
                  <a:cubicBezTo>
                    <a:pt x="20095" y="6308"/>
                    <a:pt x="19847" y="6535"/>
                    <a:pt x="19620" y="6777"/>
                  </a:cubicBezTo>
                  <a:cubicBezTo>
                    <a:pt x="19165" y="7260"/>
                    <a:pt x="18791" y="7804"/>
                    <a:pt x="18518" y="8385"/>
                  </a:cubicBezTo>
                  <a:cubicBezTo>
                    <a:pt x="17966" y="9547"/>
                    <a:pt x="17830" y="10862"/>
                    <a:pt x="18148" y="12094"/>
                  </a:cubicBezTo>
                  <a:cubicBezTo>
                    <a:pt x="18460" y="13326"/>
                    <a:pt x="19211" y="14457"/>
                    <a:pt x="20241" y="15317"/>
                  </a:cubicBezTo>
                  <a:cubicBezTo>
                    <a:pt x="20296" y="15363"/>
                    <a:pt x="20351" y="15408"/>
                    <a:pt x="20406" y="15453"/>
                  </a:cubicBezTo>
                  <a:cubicBezTo>
                    <a:pt x="20424" y="15469"/>
                    <a:pt x="20433" y="15482"/>
                    <a:pt x="20440" y="15495"/>
                  </a:cubicBezTo>
                  <a:cubicBezTo>
                    <a:pt x="20451" y="15518"/>
                    <a:pt x="20457" y="15552"/>
                    <a:pt x="20440" y="15604"/>
                  </a:cubicBezTo>
                  <a:cubicBezTo>
                    <a:pt x="20424" y="15654"/>
                    <a:pt x="20383" y="15712"/>
                    <a:pt x="20336" y="15749"/>
                  </a:cubicBezTo>
                  <a:cubicBezTo>
                    <a:pt x="20287" y="15787"/>
                    <a:pt x="20242" y="15800"/>
                    <a:pt x="20216" y="15801"/>
                  </a:cubicBezTo>
                  <a:cubicBezTo>
                    <a:pt x="20209" y="15801"/>
                    <a:pt x="20160" y="15792"/>
                    <a:pt x="20160" y="15791"/>
                  </a:cubicBezTo>
                  <a:cubicBezTo>
                    <a:pt x="20156" y="15791"/>
                    <a:pt x="20001" y="15746"/>
                    <a:pt x="19916" y="15723"/>
                  </a:cubicBezTo>
                  <a:cubicBezTo>
                    <a:pt x="19745" y="15679"/>
                    <a:pt x="19572" y="15640"/>
                    <a:pt x="19398" y="15607"/>
                  </a:cubicBezTo>
                  <a:cubicBezTo>
                    <a:pt x="19050" y="15540"/>
                    <a:pt x="18696" y="15496"/>
                    <a:pt x="18340" y="15477"/>
                  </a:cubicBezTo>
                  <a:cubicBezTo>
                    <a:pt x="16917" y="15396"/>
                    <a:pt x="15466" y="15708"/>
                    <a:pt x="14247" y="16365"/>
                  </a:cubicBezTo>
                  <a:cubicBezTo>
                    <a:pt x="13022" y="17018"/>
                    <a:pt x="12047" y="18016"/>
                    <a:pt x="11472" y="19165"/>
                  </a:cubicBezTo>
                  <a:cubicBezTo>
                    <a:pt x="11327" y="19452"/>
                    <a:pt x="11207" y="19748"/>
                    <a:pt x="11111" y="20050"/>
                  </a:cubicBezTo>
                  <a:cubicBezTo>
                    <a:pt x="11087" y="20126"/>
                    <a:pt x="11065" y="20202"/>
                    <a:pt x="11044" y="20278"/>
                  </a:cubicBezTo>
                  <a:cubicBezTo>
                    <a:pt x="11024" y="20350"/>
                    <a:pt x="11000" y="20449"/>
                    <a:pt x="10990" y="20490"/>
                  </a:cubicBezTo>
                  <a:cubicBezTo>
                    <a:pt x="10982" y="20518"/>
                    <a:pt x="10965" y="20545"/>
                    <a:pt x="10918" y="20576"/>
                  </a:cubicBezTo>
                  <a:cubicBezTo>
                    <a:pt x="10873" y="20606"/>
                    <a:pt x="10802" y="20629"/>
                    <a:pt x="10738" y="20632"/>
                  </a:cubicBezTo>
                  <a:cubicBezTo>
                    <a:pt x="10672" y="20636"/>
                    <a:pt x="10624" y="20621"/>
                    <a:pt x="10602" y="20607"/>
                  </a:cubicBezTo>
                  <a:cubicBezTo>
                    <a:pt x="10581" y="20594"/>
                    <a:pt x="10560" y="20574"/>
                    <a:pt x="10543" y="20522"/>
                  </a:cubicBezTo>
                  <a:cubicBezTo>
                    <a:pt x="10543" y="20519"/>
                    <a:pt x="10537" y="20497"/>
                    <a:pt x="10535" y="20489"/>
                  </a:cubicBezTo>
                  <a:cubicBezTo>
                    <a:pt x="10531" y="20473"/>
                    <a:pt x="10527" y="20457"/>
                    <a:pt x="10524" y="20441"/>
                  </a:cubicBezTo>
                  <a:cubicBezTo>
                    <a:pt x="10514" y="20402"/>
                    <a:pt x="10505" y="20364"/>
                    <a:pt x="10496" y="20325"/>
                  </a:cubicBezTo>
                  <a:cubicBezTo>
                    <a:pt x="10477" y="20248"/>
                    <a:pt x="10455" y="20172"/>
                    <a:pt x="10433" y="20095"/>
                  </a:cubicBezTo>
                  <a:cubicBezTo>
                    <a:pt x="10071" y="18874"/>
                    <a:pt x="9269" y="17762"/>
                    <a:pt x="8178" y="16951"/>
                  </a:cubicBezTo>
                  <a:cubicBezTo>
                    <a:pt x="7091" y="16135"/>
                    <a:pt x="5713" y="15624"/>
                    <a:pt x="4292" y="15510"/>
                  </a:cubicBezTo>
                  <a:cubicBezTo>
                    <a:pt x="3582" y="15452"/>
                    <a:pt x="2863" y="15490"/>
                    <a:pt x="2166" y="15619"/>
                  </a:cubicBezTo>
                  <a:cubicBezTo>
                    <a:pt x="1991" y="15652"/>
                    <a:pt x="1818" y="15690"/>
                    <a:pt x="1647" y="15733"/>
                  </a:cubicBezTo>
                  <a:cubicBezTo>
                    <a:pt x="1604" y="15744"/>
                    <a:pt x="1562" y="15755"/>
                    <a:pt x="1519" y="15767"/>
                  </a:cubicBezTo>
                  <a:cubicBezTo>
                    <a:pt x="1385" y="15804"/>
                    <a:pt x="1250" y="15804"/>
                    <a:pt x="1168" y="15678"/>
                  </a:cubicBezTo>
                  <a:cubicBezTo>
                    <a:pt x="1062" y="15517"/>
                    <a:pt x="1174" y="15420"/>
                    <a:pt x="1197" y="15401"/>
                  </a:cubicBezTo>
                  <a:cubicBezTo>
                    <a:pt x="1229" y="15374"/>
                    <a:pt x="1262" y="15348"/>
                    <a:pt x="1294" y="15321"/>
                  </a:cubicBezTo>
                  <a:cubicBezTo>
                    <a:pt x="1552" y="15104"/>
                    <a:pt x="1793" y="14871"/>
                    <a:pt x="2012" y="14623"/>
                  </a:cubicBezTo>
                  <a:cubicBezTo>
                    <a:pt x="2450" y="14128"/>
                    <a:pt x="2805" y="13574"/>
                    <a:pt x="3058" y="12986"/>
                  </a:cubicBezTo>
                  <a:cubicBezTo>
                    <a:pt x="3570" y="11809"/>
                    <a:pt x="3690" y="10517"/>
                    <a:pt x="3374" y="9322"/>
                  </a:cubicBezTo>
                  <a:cubicBezTo>
                    <a:pt x="3218" y="8724"/>
                    <a:pt x="2955" y="8149"/>
                    <a:pt x="2595" y="7621"/>
                  </a:cubicBezTo>
                  <a:cubicBezTo>
                    <a:pt x="2236" y="7095"/>
                    <a:pt x="1772" y="6612"/>
                    <a:pt x="1237" y="6204"/>
                  </a:cubicBezTo>
                  <a:cubicBezTo>
                    <a:pt x="1179" y="6263"/>
                    <a:pt x="1121" y="6321"/>
                    <a:pt x="1062" y="6380"/>
                  </a:cubicBezTo>
                  <a:cubicBezTo>
                    <a:pt x="1004" y="6439"/>
                    <a:pt x="946" y="6498"/>
                    <a:pt x="888" y="6557"/>
                  </a:cubicBezTo>
                  <a:cubicBezTo>
                    <a:pt x="829" y="6615"/>
                    <a:pt x="771" y="6674"/>
                    <a:pt x="713" y="6733"/>
                  </a:cubicBezTo>
                  <a:cubicBezTo>
                    <a:pt x="655" y="6791"/>
                    <a:pt x="596" y="6850"/>
                    <a:pt x="538" y="690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5" name="Group 7"/>
            <p:cNvGrpSpPr/>
            <p:nvPr/>
          </p:nvGrpSpPr>
          <p:grpSpPr>
            <a:xfrm>
              <a:off x="5335593" y="2280471"/>
              <a:ext cx="585697" cy="585716"/>
              <a:chOff x="7114124" y="3034446"/>
              <a:chExt cx="780930" cy="780955"/>
            </a:xfrm>
          </p:grpSpPr>
          <p:sp>
            <p:nvSpPr>
              <p:cNvPr id="39" name="Freeform: Shape 8"/>
              <p:cNvSpPr/>
              <p:nvPr/>
            </p:nvSpPr>
            <p:spPr>
              <a:xfrm>
                <a:off x="7114124" y="3034446"/>
                <a:ext cx="780930" cy="7809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06" h="19806" extrusionOk="0">
                    <a:moveTo>
                      <a:pt x="11898" y="19600"/>
                    </a:moveTo>
                    <a:cubicBezTo>
                      <a:pt x="6542" y="20703"/>
                      <a:pt x="1307" y="17254"/>
                      <a:pt x="205" y="11898"/>
                    </a:cubicBezTo>
                    <a:cubicBezTo>
                      <a:pt x="-897" y="6542"/>
                      <a:pt x="2551" y="1307"/>
                      <a:pt x="7908" y="205"/>
                    </a:cubicBezTo>
                    <a:cubicBezTo>
                      <a:pt x="13261" y="-897"/>
                      <a:pt x="18494" y="2548"/>
                      <a:pt x="19599" y="7899"/>
                    </a:cubicBezTo>
                    <a:cubicBezTo>
                      <a:pt x="19600" y="7902"/>
                      <a:pt x="19600" y="7905"/>
                      <a:pt x="19600" y="7907"/>
                    </a:cubicBezTo>
                    <a:cubicBezTo>
                      <a:pt x="20703" y="13263"/>
                      <a:pt x="17254" y="18499"/>
                      <a:pt x="11898" y="1960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0" name="Freeform: Shape 9"/>
              <p:cNvSpPr/>
              <p:nvPr/>
            </p:nvSpPr>
            <p:spPr>
              <a:xfrm>
                <a:off x="7330198" y="3292828"/>
                <a:ext cx="348784" cy="2833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6" h="21600" extrusionOk="0">
                    <a:moveTo>
                      <a:pt x="19462" y="6646"/>
                    </a:moveTo>
                    <a:lnTo>
                      <a:pt x="16442" y="1662"/>
                    </a:lnTo>
                    <a:lnTo>
                      <a:pt x="13695" y="1662"/>
                    </a:lnTo>
                    <a:lnTo>
                      <a:pt x="15834" y="6646"/>
                    </a:lnTo>
                    <a:cubicBezTo>
                      <a:pt x="15834" y="6646"/>
                      <a:pt x="19462" y="6646"/>
                      <a:pt x="19462" y="6646"/>
                    </a:cubicBezTo>
                    <a:close/>
                    <a:moveTo>
                      <a:pt x="19252" y="8308"/>
                    </a:moveTo>
                    <a:lnTo>
                      <a:pt x="15865" y="8308"/>
                    </a:lnTo>
                    <a:lnTo>
                      <a:pt x="12720" y="16940"/>
                    </a:lnTo>
                    <a:cubicBezTo>
                      <a:pt x="12720" y="16940"/>
                      <a:pt x="19252" y="8308"/>
                      <a:pt x="19252" y="8308"/>
                    </a:cubicBezTo>
                    <a:close/>
                    <a:moveTo>
                      <a:pt x="14314" y="6646"/>
                    </a:moveTo>
                    <a:lnTo>
                      <a:pt x="12175" y="1662"/>
                    </a:lnTo>
                    <a:lnTo>
                      <a:pt x="9301" y="1662"/>
                    </a:lnTo>
                    <a:lnTo>
                      <a:pt x="7162" y="6646"/>
                    </a:lnTo>
                    <a:cubicBezTo>
                      <a:pt x="7162" y="6646"/>
                      <a:pt x="14314" y="6646"/>
                      <a:pt x="14314" y="6646"/>
                    </a:cubicBezTo>
                    <a:close/>
                    <a:moveTo>
                      <a:pt x="14397" y="8308"/>
                    </a:moveTo>
                    <a:lnTo>
                      <a:pt x="7079" y="8308"/>
                    </a:lnTo>
                    <a:lnTo>
                      <a:pt x="10738" y="18329"/>
                    </a:lnTo>
                    <a:cubicBezTo>
                      <a:pt x="10738" y="18329"/>
                      <a:pt x="14397" y="8308"/>
                      <a:pt x="14397" y="8308"/>
                    </a:cubicBezTo>
                    <a:close/>
                    <a:moveTo>
                      <a:pt x="8756" y="16940"/>
                    </a:moveTo>
                    <a:lnTo>
                      <a:pt x="5611" y="8308"/>
                    </a:lnTo>
                    <a:lnTo>
                      <a:pt x="2224" y="8308"/>
                    </a:lnTo>
                    <a:cubicBezTo>
                      <a:pt x="2224" y="8308"/>
                      <a:pt x="8756" y="16940"/>
                      <a:pt x="8756" y="16940"/>
                    </a:cubicBezTo>
                    <a:close/>
                    <a:moveTo>
                      <a:pt x="7781" y="1662"/>
                    </a:moveTo>
                    <a:lnTo>
                      <a:pt x="5034" y="1662"/>
                    </a:lnTo>
                    <a:lnTo>
                      <a:pt x="2014" y="6646"/>
                    </a:lnTo>
                    <a:lnTo>
                      <a:pt x="5642" y="6646"/>
                    </a:lnTo>
                    <a:cubicBezTo>
                      <a:pt x="5642" y="6646"/>
                      <a:pt x="7781" y="1662"/>
                      <a:pt x="7781" y="1662"/>
                    </a:cubicBezTo>
                    <a:close/>
                    <a:moveTo>
                      <a:pt x="21339" y="6984"/>
                    </a:moveTo>
                    <a:cubicBezTo>
                      <a:pt x="21538" y="7295"/>
                      <a:pt x="21517" y="7750"/>
                      <a:pt x="21297" y="8048"/>
                    </a:cubicBezTo>
                    <a:lnTo>
                      <a:pt x="11231" y="21340"/>
                    </a:lnTo>
                    <a:cubicBezTo>
                      <a:pt x="11105" y="21509"/>
                      <a:pt x="10927" y="21600"/>
                      <a:pt x="10738" y="21600"/>
                    </a:cubicBezTo>
                    <a:cubicBezTo>
                      <a:pt x="10549" y="21600"/>
                      <a:pt x="10371" y="21509"/>
                      <a:pt x="10245" y="21340"/>
                    </a:cubicBezTo>
                    <a:lnTo>
                      <a:pt x="179" y="8048"/>
                    </a:lnTo>
                    <a:cubicBezTo>
                      <a:pt x="-41" y="7750"/>
                      <a:pt x="-62" y="7295"/>
                      <a:pt x="137" y="6984"/>
                    </a:cubicBezTo>
                    <a:lnTo>
                      <a:pt x="4164" y="337"/>
                    </a:lnTo>
                    <a:cubicBezTo>
                      <a:pt x="4289" y="117"/>
                      <a:pt x="4489" y="0"/>
                      <a:pt x="4698" y="0"/>
                    </a:cubicBezTo>
                    <a:lnTo>
                      <a:pt x="16778" y="0"/>
                    </a:lnTo>
                    <a:cubicBezTo>
                      <a:pt x="16987" y="0"/>
                      <a:pt x="17187" y="117"/>
                      <a:pt x="17312" y="337"/>
                    </a:cubicBezTo>
                    <a:cubicBezTo>
                      <a:pt x="17312" y="337"/>
                      <a:pt x="21339" y="6984"/>
                      <a:pt x="21339" y="69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Group 15"/>
            <p:cNvGrpSpPr/>
            <p:nvPr/>
          </p:nvGrpSpPr>
          <p:grpSpPr>
            <a:xfrm>
              <a:off x="4835128" y="3140710"/>
              <a:ext cx="585719" cy="585712"/>
              <a:chOff x="6446838" y="4188061"/>
              <a:chExt cx="780959" cy="780950"/>
            </a:xfrm>
          </p:grpSpPr>
          <p:sp>
            <p:nvSpPr>
              <p:cNvPr id="37" name="Freeform: Shape 11"/>
              <p:cNvSpPr/>
              <p:nvPr/>
            </p:nvSpPr>
            <p:spPr>
              <a:xfrm>
                <a:off x="6446838" y="4188061"/>
                <a:ext cx="780959" cy="7809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07" h="19806" extrusionOk="0">
                    <a:moveTo>
                      <a:pt x="7908" y="205"/>
                    </a:moveTo>
                    <a:cubicBezTo>
                      <a:pt x="13264" y="-897"/>
                      <a:pt x="18500" y="2551"/>
                      <a:pt x="19602" y="7907"/>
                    </a:cubicBezTo>
                    <a:cubicBezTo>
                      <a:pt x="20703" y="13264"/>
                      <a:pt x="17254" y="18499"/>
                      <a:pt x="11899" y="19601"/>
                    </a:cubicBezTo>
                    <a:cubicBezTo>
                      <a:pt x="6545" y="20703"/>
                      <a:pt x="1312" y="17258"/>
                      <a:pt x="207" y="11907"/>
                    </a:cubicBezTo>
                    <a:cubicBezTo>
                      <a:pt x="206" y="11904"/>
                      <a:pt x="206" y="11901"/>
                      <a:pt x="205" y="11898"/>
                    </a:cubicBezTo>
                    <a:cubicBezTo>
                      <a:pt x="-897" y="6542"/>
                      <a:pt x="2552" y="1307"/>
                      <a:pt x="7908" y="20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8" name="Freeform: Shape 12"/>
              <p:cNvSpPr/>
              <p:nvPr/>
            </p:nvSpPr>
            <p:spPr>
              <a:xfrm>
                <a:off x="6662345" y="4437661"/>
                <a:ext cx="327304" cy="2769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77" y="21600"/>
                    </a:moveTo>
                    <a:cubicBezTo>
                      <a:pt x="17368" y="21600"/>
                      <a:pt x="16615" y="20710"/>
                      <a:pt x="16615" y="19636"/>
                    </a:cubicBezTo>
                    <a:cubicBezTo>
                      <a:pt x="16615" y="18562"/>
                      <a:pt x="17368" y="17673"/>
                      <a:pt x="18277" y="17673"/>
                    </a:cubicBezTo>
                    <a:cubicBezTo>
                      <a:pt x="19186" y="17673"/>
                      <a:pt x="19938" y="18562"/>
                      <a:pt x="19938" y="19636"/>
                    </a:cubicBezTo>
                    <a:cubicBezTo>
                      <a:pt x="19938" y="20710"/>
                      <a:pt x="19186" y="21600"/>
                      <a:pt x="18277" y="21600"/>
                    </a:cubicBezTo>
                    <a:close/>
                    <a:moveTo>
                      <a:pt x="6646" y="21600"/>
                    </a:moveTo>
                    <a:cubicBezTo>
                      <a:pt x="5738" y="21600"/>
                      <a:pt x="4985" y="20710"/>
                      <a:pt x="4985" y="19636"/>
                    </a:cubicBezTo>
                    <a:cubicBezTo>
                      <a:pt x="4985" y="18562"/>
                      <a:pt x="5738" y="17673"/>
                      <a:pt x="6646" y="17673"/>
                    </a:cubicBezTo>
                    <a:cubicBezTo>
                      <a:pt x="7555" y="17673"/>
                      <a:pt x="8308" y="18562"/>
                      <a:pt x="8308" y="19636"/>
                    </a:cubicBezTo>
                    <a:cubicBezTo>
                      <a:pt x="8308" y="20710"/>
                      <a:pt x="7555" y="21600"/>
                      <a:pt x="6646" y="21600"/>
                    </a:cubicBezTo>
                    <a:close/>
                    <a:moveTo>
                      <a:pt x="21600" y="10800"/>
                    </a:moveTo>
                    <a:cubicBezTo>
                      <a:pt x="21600" y="11291"/>
                      <a:pt x="21275" y="11720"/>
                      <a:pt x="20860" y="11782"/>
                    </a:cubicBezTo>
                    <a:lnTo>
                      <a:pt x="7308" y="13653"/>
                    </a:lnTo>
                    <a:cubicBezTo>
                      <a:pt x="7373" y="14006"/>
                      <a:pt x="7477" y="14359"/>
                      <a:pt x="7477" y="14727"/>
                    </a:cubicBezTo>
                    <a:cubicBezTo>
                      <a:pt x="7477" y="15080"/>
                      <a:pt x="7295" y="15402"/>
                      <a:pt x="7165" y="15709"/>
                    </a:cubicBezTo>
                    <a:lnTo>
                      <a:pt x="19108" y="15709"/>
                    </a:lnTo>
                    <a:cubicBezTo>
                      <a:pt x="19562" y="15709"/>
                      <a:pt x="19938" y="16154"/>
                      <a:pt x="19938" y="16691"/>
                    </a:cubicBezTo>
                    <a:cubicBezTo>
                      <a:pt x="19938" y="17228"/>
                      <a:pt x="19562" y="17673"/>
                      <a:pt x="19108" y="17673"/>
                    </a:cubicBezTo>
                    <a:lnTo>
                      <a:pt x="5815" y="17673"/>
                    </a:lnTo>
                    <a:cubicBezTo>
                      <a:pt x="5361" y="17673"/>
                      <a:pt x="4985" y="17228"/>
                      <a:pt x="4985" y="16691"/>
                    </a:cubicBezTo>
                    <a:cubicBezTo>
                      <a:pt x="4985" y="16215"/>
                      <a:pt x="5569" y="15065"/>
                      <a:pt x="5776" y="14589"/>
                    </a:cubicBezTo>
                    <a:lnTo>
                      <a:pt x="3479" y="1964"/>
                    </a:lnTo>
                    <a:lnTo>
                      <a:pt x="831" y="1964"/>
                    </a:lnTo>
                    <a:cubicBezTo>
                      <a:pt x="376" y="1964"/>
                      <a:pt x="0" y="1519"/>
                      <a:pt x="0" y="982"/>
                    </a:cubicBezTo>
                    <a:cubicBezTo>
                      <a:pt x="0" y="445"/>
                      <a:pt x="376" y="0"/>
                      <a:pt x="831" y="0"/>
                    </a:cubicBezTo>
                    <a:lnTo>
                      <a:pt x="4154" y="0"/>
                    </a:lnTo>
                    <a:cubicBezTo>
                      <a:pt x="5024" y="0"/>
                      <a:pt x="5050" y="1227"/>
                      <a:pt x="5179" y="1964"/>
                    </a:cubicBezTo>
                    <a:lnTo>
                      <a:pt x="20769" y="1964"/>
                    </a:lnTo>
                    <a:cubicBezTo>
                      <a:pt x="21224" y="1964"/>
                      <a:pt x="21600" y="2409"/>
                      <a:pt x="21600" y="2945"/>
                    </a:cubicBezTo>
                    <a:cubicBezTo>
                      <a:pt x="21600" y="2945"/>
                      <a:pt x="21600" y="10800"/>
                      <a:pt x="2160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Group 10"/>
            <p:cNvGrpSpPr/>
            <p:nvPr/>
          </p:nvGrpSpPr>
          <p:grpSpPr>
            <a:xfrm>
              <a:off x="3325248" y="2280475"/>
              <a:ext cx="585719" cy="585708"/>
              <a:chOff x="4433665" y="3034444"/>
              <a:chExt cx="780959" cy="780944"/>
            </a:xfrm>
          </p:grpSpPr>
          <p:sp>
            <p:nvSpPr>
              <p:cNvPr id="35" name="Freeform: Shape 20"/>
              <p:cNvSpPr/>
              <p:nvPr/>
            </p:nvSpPr>
            <p:spPr>
              <a:xfrm>
                <a:off x="4433665" y="3034444"/>
                <a:ext cx="780959" cy="780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07" h="19807" extrusionOk="0">
                    <a:moveTo>
                      <a:pt x="11898" y="19602"/>
                    </a:moveTo>
                    <a:cubicBezTo>
                      <a:pt x="6542" y="20704"/>
                      <a:pt x="1306" y="17256"/>
                      <a:pt x="204" y="11899"/>
                    </a:cubicBezTo>
                    <a:cubicBezTo>
                      <a:pt x="-897" y="6542"/>
                      <a:pt x="2552" y="1307"/>
                      <a:pt x="7907" y="205"/>
                    </a:cubicBezTo>
                    <a:cubicBezTo>
                      <a:pt x="13261" y="-896"/>
                      <a:pt x="18494" y="2549"/>
                      <a:pt x="19599" y="7900"/>
                    </a:cubicBezTo>
                    <a:cubicBezTo>
                      <a:pt x="19600" y="7903"/>
                      <a:pt x="19600" y="7905"/>
                      <a:pt x="19601" y="7908"/>
                    </a:cubicBezTo>
                    <a:cubicBezTo>
                      <a:pt x="20703" y="13264"/>
                      <a:pt x="17254" y="18500"/>
                      <a:pt x="11898" y="1960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6" name="Freeform: Shape 21"/>
              <p:cNvSpPr/>
              <p:nvPr/>
            </p:nvSpPr>
            <p:spPr>
              <a:xfrm>
                <a:off x="4670171" y="3301739"/>
                <a:ext cx="307946" cy="2463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80" y="13500"/>
                    </a:moveTo>
                    <a:lnTo>
                      <a:pt x="4320" y="13500"/>
                    </a:lnTo>
                    <a:lnTo>
                      <a:pt x="4320" y="2700"/>
                    </a:lnTo>
                    <a:lnTo>
                      <a:pt x="17280" y="2700"/>
                    </a:lnTo>
                    <a:cubicBezTo>
                      <a:pt x="17280" y="2700"/>
                      <a:pt x="17280" y="13500"/>
                      <a:pt x="17280" y="13500"/>
                    </a:cubicBezTo>
                    <a:close/>
                    <a:moveTo>
                      <a:pt x="7560" y="18900"/>
                    </a:moveTo>
                    <a:lnTo>
                      <a:pt x="8208" y="17550"/>
                    </a:lnTo>
                    <a:lnTo>
                      <a:pt x="13392" y="17550"/>
                    </a:lnTo>
                    <a:lnTo>
                      <a:pt x="14040" y="18900"/>
                    </a:lnTo>
                    <a:cubicBezTo>
                      <a:pt x="14040" y="18900"/>
                      <a:pt x="7560" y="18900"/>
                      <a:pt x="7560" y="18900"/>
                    </a:cubicBezTo>
                    <a:close/>
                    <a:moveTo>
                      <a:pt x="21334" y="18402"/>
                    </a:moveTo>
                    <a:cubicBezTo>
                      <a:pt x="21068" y="17901"/>
                      <a:pt x="19440" y="14850"/>
                      <a:pt x="19440" y="14850"/>
                    </a:cubicBezTo>
                    <a:lnTo>
                      <a:pt x="19440" y="2700"/>
                    </a:lnTo>
                    <a:cubicBezTo>
                      <a:pt x="19440" y="1212"/>
                      <a:pt x="18468" y="0"/>
                      <a:pt x="17280" y="0"/>
                    </a:cubicBezTo>
                    <a:lnTo>
                      <a:pt x="4320" y="0"/>
                    </a:lnTo>
                    <a:cubicBezTo>
                      <a:pt x="3131" y="0"/>
                      <a:pt x="2160" y="1212"/>
                      <a:pt x="2160" y="2700"/>
                    </a:cubicBezTo>
                    <a:lnTo>
                      <a:pt x="2160" y="14850"/>
                    </a:lnTo>
                    <a:cubicBezTo>
                      <a:pt x="2160" y="14850"/>
                      <a:pt x="532" y="17901"/>
                      <a:pt x="266" y="18402"/>
                    </a:cubicBezTo>
                    <a:cubicBezTo>
                      <a:pt x="0" y="18900"/>
                      <a:pt x="0" y="19188"/>
                      <a:pt x="0" y="19575"/>
                    </a:cubicBezTo>
                    <a:lnTo>
                      <a:pt x="0" y="20250"/>
                    </a:lnTo>
                    <a:cubicBezTo>
                      <a:pt x="0" y="20925"/>
                      <a:pt x="540" y="21600"/>
                      <a:pt x="1079" y="21600"/>
                    </a:cubicBezTo>
                    <a:lnTo>
                      <a:pt x="20521" y="21600"/>
                    </a:lnTo>
                    <a:cubicBezTo>
                      <a:pt x="21060" y="21600"/>
                      <a:pt x="21600" y="20925"/>
                      <a:pt x="21600" y="20250"/>
                    </a:cubicBezTo>
                    <a:lnTo>
                      <a:pt x="21600" y="19575"/>
                    </a:lnTo>
                    <a:cubicBezTo>
                      <a:pt x="21600" y="19188"/>
                      <a:pt x="21600" y="18900"/>
                      <a:pt x="21334" y="184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Group 2"/>
            <p:cNvGrpSpPr/>
            <p:nvPr/>
          </p:nvGrpSpPr>
          <p:grpSpPr>
            <a:xfrm>
              <a:off x="4826644" y="1435041"/>
              <a:ext cx="585703" cy="585708"/>
              <a:chOff x="6435526" y="1880828"/>
              <a:chExt cx="780937" cy="780944"/>
            </a:xfrm>
          </p:grpSpPr>
          <p:sp>
            <p:nvSpPr>
              <p:cNvPr id="33" name="Freeform: Shape 5"/>
              <p:cNvSpPr/>
              <p:nvPr/>
            </p:nvSpPr>
            <p:spPr>
              <a:xfrm>
                <a:off x="6435526" y="1880828"/>
                <a:ext cx="780937" cy="780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07" h="19807" extrusionOk="0">
                    <a:moveTo>
                      <a:pt x="7907" y="205"/>
                    </a:moveTo>
                    <a:cubicBezTo>
                      <a:pt x="13264" y="-897"/>
                      <a:pt x="18498" y="2551"/>
                      <a:pt x="19601" y="7908"/>
                    </a:cubicBezTo>
                    <a:cubicBezTo>
                      <a:pt x="20703" y="13264"/>
                      <a:pt x="17254" y="18500"/>
                      <a:pt x="11898" y="19602"/>
                    </a:cubicBezTo>
                    <a:cubicBezTo>
                      <a:pt x="6545" y="20703"/>
                      <a:pt x="1312" y="17258"/>
                      <a:pt x="206" y="11907"/>
                    </a:cubicBezTo>
                    <a:cubicBezTo>
                      <a:pt x="206" y="11904"/>
                      <a:pt x="205" y="11901"/>
                      <a:pt x="204" y="11899"/>
                    </a:cubicBezTo>
                    <a:cubicBezTo>
                      <a:pt x="-897" y="6542"/>
                      <a:pt x="2551" y="1307"/>
                      <a:pt x="7907" y="20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4" name="Freeform: Shape 25"/>
              <p:cNvSpPr/>
              <p:nvPr/>
            </p:nvSpPr>
            <p:spPr>
              <a:xfrm>
                <a:off x="6658636" y="2103942"/>
                <a:ext cx="334717" cy="3347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95" h="21474" extrusionOk="0">
                    <a:moveTo>
                      <a:pt x="2578" y="8409"/>
                    </a:moveTo>
                    <a:cubicBezTo>
                      <a:pt x="2578" y="5193"/>
                      <a:pt x="5174" y="2587"/>
                      <a:pt x="8376" y="2587"/>
                    </a:cubicBezTo>
                    <a:cubicBezTo>
                      <a:pt x="11580" y="2587"/>
                      <a:pt x="14435" y="5451"/>
                      <a:pt x="14435" y="8666"/>
                    </a:cubicBezTo>
                    <a:cubicBezTo>
                      <a:pt x="14435" y="11882"/>
                      <a:pt x="11838" y="14488"/>
                      <a:pt x="8635" y="14488"/>
                    </a:cubicBezTo>
                    <a:cubicBezTo>
                      <a:pt x="5431" y="14488"/>
                      <a:pt x="2578" y="11624"/>
                      <a:pt x="2578" y="8409"/>
                    </a:cubicBezTo>
                    <a:close/>
                    <a:moveTo>
                      <a:pt x="20914" y="18167"/>
                    </a:moveTo>
                    <a:lnTo>
                      <a:pt x="15797" y="13032"/>
                    </a:lnTo>
                    <a:cubicBezTo>
                      <a:pt x="16568" y="11759"/>
                      <a:pt x="17013" y="10265"/>
                      <a:pt x="17013" y="8666"/>
                    </a:cubicBezTo>
                    <a:cubicBezTo>
                      <a:pt x="17013" y="4023"/>
                      <a:pt x="13004" y="0"/>
                      <a:pt x="8376" y="0"/>
                    </a:cubicBezTo>
                    <a:cubicBezTo>
                      <a:pt x="3750" y="0"/>
                      <a:pt x="0" y="3765"/>
                      <a:pt x="0" y="8409"/>
                    </a:cubicBezTo>
                    <a:cubicBezTo>
                      <a:pt x="0" y="13052"/>
                      <a:pt x="4008" y="17075"/>
                      <a:pt x="8635" y="17075"/>
                    </a:cubicBezTo>
                    <a:cubicBezTo>
                      <a:pt x="10173" y="17075"/>
                      <a:pt x="11614" y="16657"/>
                      <a:pt x="12852" y="15931"/>
                    </a:cubicBezTo>
                    <a:lnTo>
                      <a:pt x="17996" y="21094"/>
                    </a:lnTo>
                    <a:cubicBezTo>
                      <a:pt x="18500" y="21600"/>
                      <a:pt x="19317" y="21600"/>
                      <a:pt x="19819" y="21094"/>
                    </a:cubicBezTo>
                    <a:lnTo>
                      <a:pt x="21096" y="19815"/>
                    </a:lnTo>
                    <a:cubicBezTo>
                      <a:pt x="21600" y="19309"/>
                      <a:pt x="21417" y="18672"/>
                      <a:pt x="20914" y="18167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Group 13"/>
            <p:cNvGrpSpPr/>
            <p:nvPr/>
          </p:nvGrpSpPr>
          <p:grpSpPr>
            <a:xfrm>
              <a:off x="3834196" y="3140712"/>
              <a:ext cx="585697" cy="585708"/>
              <a:chOff x="5112262" y="4188058"/>
              <a:chExt cx="780930" cy="780944"/>
            </a:xfrm>
          </p:grpSpPr>
          <p:sp>
            <p:nvSpPr>
              <p:cNvPr id="31" name="Freeform: Shape 14"/>
              <p:cNvSpPr/>
              <p:nvPr/>
            </p:nvSpPr>
            <p:spPr>
              <a:xfrm>
                <a:off x="5112262" y="4188058"/>
                <a:ext cx="780930" cy="780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06" h="19807" extrusionOk="0">
                    <a:moveTo>
                      <a:pt x="7908" y="205"/>
                    </a:moveTo>
                    <a:cubicBezTo>
                      <a:pt x="13264" y="-897"/>
                      <a:pt x="18499" y="2552"/>
                      <a:pt x="19601" y="7908"/>
                    </a:cubicBezTo>
                    <a:cubicBezTo>
                      <a:pt x="20703" y="13265"/>
                      <a:pt x="17255" y="18500"/>
                      <a:pt x="11899" y="19602"/>
                    </a:cubicBezTo>
                    <a:cubicBezTo>
                      <a:pt x="6545" y="20703"/>
                      <a:pt x="1313" y="17258"/>
                      <a:pt x="207" y="11907"/>
                    </a:cubicBezTo>
                    <a:cubicBezTo>
                      <a:pt x="207" y="11904"/>
                      <a:pt x="206" y="11901"/>
                      <a:pt x="206" y="11899"/>
                    </a:cubicBezTo>
                    <a:cubicBezTo>
                      <a:pt x="-897" y="6543"/>
                      <a:pt x="2552" y="1307"/>
                      <a:pt x="7908" y="20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2" name="Freeform: Shape 26"/>
              <p:cNvSpPr/>
              <p:nvPr/>
            </p:nvSpPr>
            <p:spPr bwMode="auto">
              <a:xfrm>
                <a:off x="5344436" y="4418973"/>
                <a:ext cx="316582" cy="319116"/>
              </a:xfrm>
              <a:custGeom>
                <a:avLst/>
                <a:gdLst/>
                <a:ahLst/>
                <a:cxnLst>
                  <a:cxn ang="0">
                    <a:pos x="58" y="33"/>
                  </a:cxn>
                  <a:cxn ang="0">
                    <a:pos x="57" y="34"/>
                  </a:cxn>
                  <a:cxn ang="0">
                    <a:pos x="50" y="35"/>
                  </a:cxn>
                  <a:cxn ang="0">
                    <a:pos x="49" y="39"/>
                  </a:cxn>
                  <a:cxn ang="0">
                    <a:pos x="53" y="44"/>
                  </a:cxn>
                  <a:cxn ang="0">
                    <a:pos x="53" y="45"/>
                  </a:cxn>
                  <a:cxn ang="0">
                    <a:pos x="53" y="46"/>
                  </a:cxn>
                  <a:cxn ang="0">
                    <a:pos x="45" y="53"/>
                  </a:cxn>
                  <a:cxn ang="0">
                    <a:pos x="44" y="52"/>
                  </a:cxn>
                  <a:cxn ang="0">
                    <a:pos x="39" y="48"/>
                  </a:cxn>
                  <a:cxn ang="0">
                    <a:pos x="36" y="50"/>
                  </a:cxn>
                  <a:cxn ang="0">
                    <a:pos x="34" y="57"/>
                  </a:cxn>
                  <a:cxn ang="0">
                    <a:pos x="33" y="58"/>
                  </a:cxn>
                  <a:cxn ang="0">
                    <a:pos x="25" y="58"/>
                  </a:cxn>
                  <a:cxn ang="0">
                    <a:pos x="23" y="57"/>
                  </a:cxn>
                  <a:cxn ang="0">
                    <a:pos x="22" y="50"/>
                  </a:cxn>
                  <a:cxn ang="0">
                    <a:pos x="19" y="48"/>
                  </a:cxn>
                  <a:cxn ang="0">
                    <a:pos x="14" y="52"/>
                  </a:cxn>
                  <a:cxn ang="0">
                    <a:pos x="13" y="53"/>
                  </a:cxn>
                  <a:cxn ang="0">
                    <a:pos x="12" y="52"/>
                  </a:cxn>
                  <a:cxn ang="0">
                    <a:pos x="5" y="46"/>
                  </a:cxn>
                  <a:cxn ang="0">
                    <a:pos x="5" y="45"/>
                  </a:cxn>
                  <a:cxn ang="0">
                    <a:pos x="5" y="44"/>
                  </a:cxn>
                  <a:cxn ang="0">
                    <a:pos x="9" y="39"/>
                  </a:cxn>
                  <a:cxn ang="0">
                    <a:pos x="8" y="35"/>
                  </a:cxn>
                  <a:cxn ang="0">
                    <a:pos x="1" y="34"/>
                  </a:cxn>
                  <a:cxn ang="0">
                    <a:pos x="0" y="33"/>
                  </a:cxn>
                  <a:cxn ang="0">
                    <a:pos x="0" y="24"/>
                  </a:cxn>
                  <a:cxn ang="0">
                    <a:pos x="1" y="23"/>
                  </a:cxn>
                  <a:cxn ang="0">
                    <a:pos x="8" y="22"/>
                  </a:cxn>
                  <a:cxn ang="0">
                    <a:pos x="9" y="18"/>
                  </a:cxn>
                  <a:cxn ang="0">
                    <a:pos x="5" y="13"/>
                  </a:cxn>
                  <a:cxn ang="0">
                    <a:pos x="5" y="12"/>
                  </a:cxn>
                  <a:cxn ang="0">
                    <a:pos x="5" y="11"/>
                  </a:cxn>
                  <a:cxn ang="0">
                    <a:pos x="13" y="5"/>
                  </a:cxn>
                  <a:cxn ang="0">
                    <a:pos x="14" y="5"/>
                  </a:cxn>
                  <a:cxn ang="0">
                    <a:pos x="19" y="9"/>
                  </a:cxn>
                  <a:cxn ang="0">
                    <a:pos x="22" y="8"/>
                  </a:cxn>
                  <a:cxn ang="0">
                    <a:pos x="23" y="1"/>
                  </a:cxn>
                  <a:cxn ang="0">
                    <a:pos x="25" y="0"/>
                  </a:cxn>
                  <a:cxn ang="0">
                    <a:pos x="33" y="0"/>
                  </a:cxn>
                  <a:cxn ang="0">
                    <a:pos x="34" y="1"/>
                  </a:cxn>
                  <a:cxn ang="0">
                    <a:pos x="36" y="8"/>
                  </a:cxn>
                  <a:cxn ang="0">
                    <a:pos x="39" y="9"/>
                  </a:cxn>
                  <a:cxn ang="0">
                    <a:pos x="44" y="5"/>
                  </a:cxn>
                  <a:cxn ang="0">
                    <a:pos x="45" y="5"/>
                  </a:cxn>
                  <a:cxn ang="0">
                    <a:pos x="46" y="5"/>
                  </a:cxn>
                  <a:cxn ang="0">
                    <a:pos x="52" y="12"/>
                  </a:cxn>
                  <a:cxn ang="0">
                    <a:pos x="53" y="12"/>
                  </a:cxn>
                  <a:cxn ang="0">
                    <a:pos x="52" y="13"/>
                  </a:cxn>
                  <a:cxn ang="0">
                    <a:pos x="48" y="18"/>
                  </a:cxn>
                  <a:cxn ang="0">
                    <a:pos x="50" y="22"/>
                  </a:cxn>
                  <a:cxn ang="0">
                    <a:pos x="57" y="23"/>
                  </a:cxn>
                  <a:cxn ang="0">
                    <a:pos x="58" y="25"/>
                  </a:cxn>
                  <a:cxn ang="0">
                    <a:pos x="58" y="33"/>
                  </a:cxn>
                  <a:cxn ang="0">
                    <a:pos x="29" y="19"/>
                  </a:cxn>
                  <a:cxn ang="0">
                    <a:pos x="19" y="29"/>
                  </a:cxn>
                  <a:cxn ang="0">
                    <a:pos x="29" y="38"/>
                  </a:cxn>
                  <a:cxn ang="0">
                    <a:pos x="39" y="29"/>
                  </a:cxn>
                  <a:cxn ang="0">
                    <a:pos x="29" y="19"/>
                  </a:cxn>
                </a:cxnLst>
                <a:rect l="0" t="0" r="r" b="b"/>
                <a:pathLst>
                  <a:path w="58" h="58">
                    <a:moveTo>
                      <a:pt x="58" y="33"/>
                    </a:moveTo>
                    <a:cubicBezTo>
                      <a:pt x="58" y="34"/>
                      <a:pt x="58" y="34"/>
                      <a:pt x="57" y="34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7"/>
                      <a:pt x="49" y="38"/>
                      <a:pt x="49" y="39"/>
                    </a:cubicBezTo>
                    <a:cubicBezTo>
                      <a:pt x="50" y="41"/>
                      <a:pt x="51" y="42"/>
                      <a:pt x="53" y="44"/>
                    </a:cubicBezTo>
                    <a:cubicBezTo>
                      <a:pt x="53" y="44"/>
                      <a:pt x="53" y="45"/>
                      <a:pt x="53" y="45"/>
                    </a:cubicBezTo>
                    <a:cubicBezTo>
                      <a:pt x="53" y="45"/>
                      <a:pt x="53" y="46"/>
                      <a:pt x="53" y="46"/>
                    </a:cubicBezTo>
                    <a:cubicBezTo>
                      <a:pt x="52" y="47"/>
                      <a:pt x="47" y="53"/>
                      <a:pt x="45" y="53"/>
                    </a:cubicBezTo>
                    <a:cubicBezTo>
                      <a:pt x="45" y="53"/>
                      <a:pt x="45" y="53"/>
                      <a:pt x="44" y="52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8" y="49"/>
                      <a:pt x="37" y="49"/>
                      <a:pt x="36" y="50"/>
                    </a:cubicBezTo>
                    <a:cubicBezTo>
                      <a:pt x="35" y="52"/>
                      <a:pt x="35" y="55"/>
                      <a:pt x="34" y="57"/>
                    </a:cubicBezTo>
                    <a:cubicBezTo>
                      <a:pt x="34" y="57"/>
                      <a:pt x="34" y="58"/>
                      <a:pt x="33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4" y="58"/>
                      <a:pt x="23" y="57"/>
                      <a:pt x="23" y="57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1" y="49"/>
                      <a:pt x="20" y="49"/>
                      <a:pt x="19" y="48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2" y="53"/>
                      <a:pt x="12" y="53"/>
                      <a:pt x="12" y="52"/>
                    </a:cubicBezTo>
                    <a:cubicBezTo>
                      <a:pt x="10" y="50"/>
                      <a:pt x="7" y="48"/>
                      <a:pt x="5" y="46"/>
                    </a:cubicBezTo>
                    <a:cubicBezTo>
                      <a:pt x="5" y="46"/>
                      <a:pt x="5" y="45"/>
                      <a:pt x="5" y="45"/>
                    </a:cubicBezTo>
                    <a:cubicBezTo>
                      <a:pt x="5" y="45"/>
                      <a:pt x="5" y="44"/>
                      <a:pt x="5" y="44"/>
                    </a:cubicBezTo>
                    <a:cubicBezTo>
                      <a:pt x="7" y="42"/>
                      <a:pt x="8" y="41"/>
                      <a:pt x="9" y="39"/>
                    </a:cubicBezTo>
                    <a:cubicBezTo>
                      <a:pt x="9" y="38"/>
                      <a:pt x="8" y="37"/>
                      <a:pt x="8" y="35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4"/>
                      <a:pt x="0" y="33"/>
                      <a:pt x="0" y="3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3"/>
                      <a:pt x="1" y="2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1"/>
                      <a:pt x="9" y="20"/>
                      <a:pt x="9" y="18"/>
                    </a:cubicBezTo>
                    <a:cubicBezTo>
                      <a:pt x="8" y="17"/>
                      <a:pt x="7" y="15"/>
                      <a:pt x="5" y="13"/>
                    </a:cubicBezTo>
                    <a:cubicBezTo>
                      <a:pt x="5" y="13"/>
                      <a:pt x="5" y="13"/>
                      <a:pt x="5" y="12"/>
                    </a:cubicBezTo>
                    <a:cubicBezTo>
                      <a:pt x="5" y="12"/>
                      <a:pt x="5" y="12"/>
                      <a:pt x="5" y="11"/>
                    </a:cubicBezTo>
                    <a:cubicBezTo>
                      <a:pt x="6" y="10"/>
                      <a:pt x="11" y="5"/>
                      <a:pt x="13" y="5"/>
                    </a:cubicBezTo>
                    <a:cubicBezTo>
                      <a:pt x="13" y="5"/>
                      <a:pt x="13" y="5"/>
                      <a:pt x="14" y="5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1" y="8"/>
                      <a:pt x="22" y="8"/>
                    </a:cubicBezTo>
                    <a:cubicBezTo>
                      <a:pt x="22" y="5"/>
                      <a:pt x="23" y="3"/>
                      <a:pt x="23" y="1"/>
                    </a:cubicBezTo>
                    <a:cubicBezTo>
                      <a:pt x="23" y="0"/>
                      <a:pt x="24" y="0"/>
                      <a:pt x="25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0"/>
                      <a:pt x="34" y="0"/>
                      <a:pt x="34" y="1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7" y="8"/>
                      <a:pt x="38" y="9"/>
                      <a:pt x="39" y="9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8" y="7"/>
                      <a:pt x="51" y="9"/>
                      <a:pt x="52" y="12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3" y="13"/>
                      <a:pt x="53" y="13"/>
                      <a:pt x="52" y="13"/>
                    </a:cubicBezTo>
                    <a:cubicBezTo>
                      <a:pt x="51" y="15"/>
                      <a:pt x="50" y="17"/>
                      <a:pt x="48" y="18"/>
                    </a:cubicBezTo>
                    <a:cubicBezTo>
                      <a:pt x="49" y="20"/>
                      <a:pt x="50" y="21"/>
                      <a:pt x="50" y="22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8" y="23"/>
                      <a:pt x="58" y="24"/>
                      <a:pt x="58" y="25"/>
                    </a:cubicBezTo>
                    <a:lnTo>
                      <a:pt x="58" y="33"/>
                    </a:lnTo>
                    <a:close/>
                    <a:moveTo>
                      <a:pt x="29" y="19"/>
                    </a:moveTo>
                    <a:cubicBezTo>
                      <a:pt x="24" y="19"/>
                      <a:pt x="19" y="23"/>
                      <a:pt x="19" y="29"/>
                    </a:cubicBezTo>
                    <a:cubicBezTo>
                      <a:pt x="19" y="34"/>
                      <a:pt x="24" y="38"/>
                      <a:pt x="29" y="38"/>
                    </a:cubicBezTo>
                    <a:cubicBezTo>
                      <a:pt x="34" y="38"/>
                      <a:pt x="39" y="34"/>
                      <a:pt x="39" y="29"/>
                    </a:cubicBezTo>
                    <a:cubicBezTo>
                      <a:pt x="39" y="23"/>
                      <a:pt x="34" y="19"/>
                      <a:pt x="29" y="1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Group 1"/>
            <p:cNvGrpSpPr/>
            <p:nvPr/>
          </p:nvGrpSpPr>
          <p:grpSpPr>
            <a:xfrm>
              <a:off x="3825715" y="1435033"/>
              <a:ext cx="585706" cy="585724"/>
              <a:chOff x="5100954" y="1880830"/>
              <a:chExt cx="780942" cy="780965"/>
            </a:xfrm>
          </p:grpSpPr>
          <p:sp>
            <p:nvSpPr>
              <p:cNvPr id="29" name="Freeform: Shape 17"/>
              <p:cNvSpPr/>
              <p:nvPr/>
            </p:nvSpPr>
            <p:spPr>
              <a:xfrm>
                <a:off x="5100954" y="1880830"/>
                <a:ext cx="780942" cy="7809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06" h="19807" extrusionOk="0">
                    <a:moveTo>
                      <a:pt x="11898" y="19602"/>
                    </a:moveTo>
                    <a:cubicBezTo>
                      <a:pt x="6542" y="20703"/>
                      <a:pt x="1307" y="17255"/>
                      <a:pt x="205" y="11898"/>
                    </a:cubicBezTo>
                    <a:cubicBezTo>
                      <a:pt x="-897" y="6542"/>
                      <a:pt x="2552" y="1307"/>
                      <a:pt x="7908" y="205"/>
                    </a:cubicBezTo>
                    <a:cubicBezTo>
                      <a:pt x="13261" y="-897"/>
                      <a:pt x="18494" y="2548"/>
                      <a:pt x="19599" y="7899"/>
                    </a:cubicBezTo>
                    <a:cubicBezTo>
                      <a:pt x="19600" y="7902"/>
                      <a:pt x="19600" y="7904"/>
                      <a:pt x="19601" y="7908"/>
                    </a:cubicBezTo>
                    <a:cubicBezTo>
                      <a:pt x="20703" y="13264"/>
                      <a:pt x="17254" y="18500"/>
                      <a:pt x="11898" y="1960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0" name="Freeform: Shape 27"/>
              <p:cNvSpPr/>
              <p:nvPr/>
            </p:nvSpPr>
            <p:spPr bwMode="auto">
              <a:xfrm>
                <a:off x="5317995" y="2108802"/>
                <a:ext cx="346851" cy="325002"/>
              </a:xfrm>
              <a:custGeom>
                <a:avLst/>
                <a:gdLst>
                  <a:gd name="T0" fmla="*/ 103188 w 127"/>
                  <a:gd name="T1" fmla="*/ 34925 h 119"/>
                  <a:gd name="T2" fmla="*/ 41275 w 127"/>
                  <a:gd name="T3" fmla="*/ 71437 h 119"/>
                  <a:gd name="T4" fmla="*/ 0 w 127"/>
                  <a:gd name="T5" fmla="*/ 41275 h 119"/>
                  <a:gd name="T6" fmla="*/ 61913 w 127"/>
                  <a:gd name="T7" fmla="*/ 0 h 119"/>
                  <a:gd name="T8" fmla="*/ 103188 w 127"/>
                  <a:gd name="T9" fmla="*/ 34925 h 119"/>
                  <a:gd name="T10" fmla="*/ 103188 w 127"/>
                  <a:gd name="T11" fmla="*/ 109537 h 119"/>
                  <a:gd name="T12" fmla="*/ 61913 w 127"/>
                  <a:gd name="T13" fmla="*/ 144462 h 119"/>
                  <a:gd name="T14" fmla="*/ 0 w 127"/>
                  <a:gd name="T15" fmla="*/ 106362 h 119"/>
                  <a:gd name="T16" fmla="*/ 41275 w 127"/>
                  <a:gd name="T17" fmla="*/ 71437 h 119"/>
                  <a:gd name="T18" fmla="*/ 103188 w 127"/>
                  <a:gd name="T19" fmla="*/ 109537 h 119"/>
                  <a:gd name="T20" fmla="*/ 160338 w 127"/>
                  <a:gd name="T21" fmla="*/ 153987 h 119"/>
                  <a:gd name="T22" fmla="*/ 103188 w 127"/>
                  <a:gd name="T23" fmla="*/ 188912 h 119"/>
                  <a:gd name="T24" fmla="*/ 103188 w 127"/>
                  <a:gd name="T25" fmla="*/ 188912 h 119"/>
                  <a:gd name="T26" fmla="*/ 103188 w 127"/>
                  <a:gd name="T27" fmla="*/ 188912 h 119"/>
                  <a:gd name="T28" fmla="*/ 103188 w 127"/>
                  <a:gd name="T29" fmla="*/ 188912 h 119"/>
                  <a:gd name="T30" fmla="*/ 103188 w 127"/>
                  <a:gd name="T31" fmla="*/ 188912 h 119"/>
                  <a:gd name="T32" fmla="*/ 41275 w 127"/>
                  <a:gd name="T33" fmla="*/ 153987 h 119"/>
                  <a:gd name="T34" fmla="*/ 41275 w 127"/>
                  <a:gd name="T35" fmla="*/ 141287 h 119"/>
                  <a:gd name="T36" fmla="*/ 61913 w 127"/>
                  <a:gd name="T37" fmla="*/ 150812 h 119"/>
                  <a:gd name="T38" fmla="*/ 103188 w 127"/>
                  <a:gd name="T39" fmla="*/ 117475 h 119"/>
                  <a:gd name="T40" fmla="*/ 103188 w 127"/>
                  <a:gd name="T41" fmla="*/ 117475 h 119"/>
                  <a:gd name="T42" fmla="*/ 103188 w 127"/>
                  <a:gd name="T43" fmla="*/ 117475 h 119"/>
                  <a:gd name="T44" fmla="*/ 103188 w 127"/>
                  <a:gd name="T45" fmla="*/ 117475 h 119"/>
                  <a:gd name="T46" fmla="*/ 103188 w 127"/>
                  <a:gd name="T47" fmla="*/ 117475 h 119"/>
                  <a:gd name="T48" fmla="*/ 144463 w 127"/>
                  <a:gd name="T49" fmla="*/ 150812 h 119"/>
                  <a:gd name="T50" fmla="*/ 160338 w 127"/>
                  <a:gd name="T51" fmla="*/ 141287 h 119"/>
                  <a:gd name="T52" fmla="*/ 160338 w 127"/>
                  <a:gd name="T53" fmla="*/ 153987 h 119"/>
                  <a:gd name="T54" fmla="*/ 201613 w 127"/>
                  <a:gd name="T55" fmla="*/ 41275 h 119"/>
                  <a:gd name="T56" fmla="*/ 160338 w 127"/>
                  <a:gd name="T57" fmla="*/ 71437 h 119"/>
                  <a:gd name="T58" fmla="*/ 103188 w 127"/>
                  <a:gd name="T59" fmla="*/ 34925 h 119"/>
                  <a:gd name="T60" fmla="*/ 144463 w 127"/>
                  <a:gd name="T61" fmla="*/ 0 h 119"/>
                  <a:gd name="T62" fmla="*/ 201613 w 127"/>
                  <a:gd name="T63" fmla="*/ 41275 h 119"/>
                  <a:gd name="T64" fmla="*/ 201613 w 127"/>
                  <a:gd name="T65" fmla="*/ 106362 h 119"/>
                  <a:gd name="T66" fmla="*/ 144463 w 127"/>
                  <a:gd name="T67" fmla="*/ 144462 h 119"/>
                  <a:gd name="T68" fmla="*/ 103188 w 127"/>
                  <a:gd name="T69" fmla="*/ 109537 h 119"/>
                  <a:gd name="T70" fmla="*/ 160338 w 127"/>
                  <a:gd name="T71" fmla="*/ 71437 h 119"/>
                  <a:gd name="T72" fmla="*/ 201613 w 127"/>
                  <a:gd name="T73" fmla="*/ 106362 h 11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7" h="119">
                    <a:moveTo>
                      <a:pt x="65" y="22"/>
                    </a:moveTo>
                    <a:lnTo>
                      <a:pt x="26" y="45"/>
                    </a:lnTo>
                    <a:lnTo>
                      <a:pt x="0" y="26"/>
                    </a:lnTo>
                    <a:lnTo>
                      <a:pt x="39" y="0"/>
                    </a:lnTo>
                    <a:lnTo>
                      <a:pt x="65" y="22"/>
                    </a:lnTo>
                    <a:close/>
                    <a:moveTo>
                      <a:pt x="65" y="69"/>
                    </a:moveTo>
                    <a:lnTo>
                      <a:pt x="39" y="91"/>
                    </a:lnTo>
                    <a:lnTo>
                      <a:pt x="0" y="67"/>
                    </a:lnTo>
                    <a:lnTo>
                      <a:pt x="26" y="45"/>
                    </a:lnTo>
                    <a:lnTo>
                      <a:pt x="65" y="69"/>
                    </a:lnTo>
                    <a:close/>
                    <a:moveTo>
                      <a:pt x="101" y="97"/>
                    </a:moveTo>
                    <a:lnTo>
                      <a:pt x="65" y="119"/>
                    </a:lnTo>
                    <a:lnTo>
                      <a:pt x="26" y="97"/>
                    </a:lnTo>
                    <a:lnTo>
                      <a:pt x="26" y="89"/>
                    </a:lnTo>
                    <a:lnTo>
                      <a:pt x="39" y="95"/>
                    </a:lnTo>
                    <a:lnTo>
                      <a:pt x="65" y="74"/>
                    </a:lnTo>
                    <a:lnTo>
                      <a:pt x="91" y="95"/>
                    </a:lnTo>
                    <a:lnTo>
                      <a:pt x="101" y="89"/>
                    </a:lnTo>
                    <a:lnTo>
                      <a:pt x="101" y="97"/>
                    </a:lnTo>
                    <a:close/>
                    <a:moveTo>
                      <a:pt x="127" y="26"/>
                    </a:moveTo>
                    <a:lnTo>
                      <a:pt x="101" y="45"/>
                    </a:lnTo>
                    <a:lnTo>
                      <a:pt x="65" y="22"/>
                    </a:lnTo>
                    <a:lnTo>
                      <a:pt x="91" y="0"/>
                    </a:lnTo>
                    <a:lnTo>
                      <a:pt x="127" y="26"/>
                    </a:lnTo>
                    <a:close/>
                    <a:moveTo>
                      <a:pt x="127" y="67"/>
                    </a:moveTo>
                    <a:lnTo>
                      <a:pt x="91" y="91"/>
                    </a:lnTo>
                    <a:lnTo>
                      <a:pt x="65" y="69"/>
                    </a:lnTo>
                    <a:lnTo>
                      <a:pt x="101" y="45"/>
                    </a:lnTo>
                    <a:lnTo>
                      <a:pt x="127" y="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1" name="Group 28"/>
          <p:cNvGrpSpPr/>
          <p:nvPr/>
        </p:nvGrpSpPr>
        <p:grpSpPr>
          <a:xfrm>
            <a:off x="5412348" y="1413098"/>
            <a:ext cx="1873209" cy="649603"/>
            <a:chOff x="7645890" y="3344328"/>
            <a:chExt cx="2122517" cy="866137"/>
          </a:xfrm>
        </p:grpSpPr>
        <p:sp>
          <p:nvSpPr>
            <p:cNvPr id="27" name="TextBox 29"/>
            <p:cNvSpPr txBox="1"/>
            <p:nvPr/>
          </p:nvSpPr>
          <p:spPr bwMode="auto">
            <a:xfrm>
              <a:off x="7645890" y="3344328"/>
              <a:ext cx="1301593" cy="309958"/>
            </a:xfrm>
            <a:prstGeom prst="rect">
              <a:avLst/>
            </a:prstGeom>
            <a:noFill/>
          </p:spPr>
          <p:txBody>
            <a:bodyPr wrap="none" lIns="360000" tIns="46800" rIns="90000" bIns="46800">
              <a:normAutofit fontScale="77500" lnSpcReduction="20000"/>
            </a:bodyPr>
            <a:lstStyle/>
            <a:p>
              <a:pPr algn="l" latinLnBrk="0"/>
              <a:endParaRPr lang="zh-CN" altLang="en-US" sz="1400">
                <a:solidFill>
                  <a:schemeClr val="accent3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8" name="TextBox 30"/>
            <p:cNvSpPr txBox="1"/>
            <p:nvPr/>
          </p:nvSpPr>
          <p:spPr bwMode="auto">
            <a:xfrm>
              <a:off x="7645890" y="3654286"/>
              <a:ext cx="2122517" cy="556179"/>
            </a:xfrm>
            <a:prstGeom prst="rect">
              <a:avLst/>
            </a:prstGeom>
            <a:noFill/>
          </p:spPr>
          <p:txBody>
            <a:bodyPr wrap="square" lIns="360000" tIns="46800" rIns="90000" bIns="46800">
              <a:normAutofit/>
            </a:bodyPr>
            <a:lstStyle/>
            <a:p>
              <a:pPr algn="l" latinLnBrk="0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Group 31"/>
          <p:cNvGrpSpPr/>
          <p:nvPr/>
        </p:nvGrpSpPr>
        <p:grpSpPr>
          <a:xfrm>
            <a:off x="2033278" y="1413098"/>
            <a:ext cx="1792439" cy="649603"/>
            <a:chOff x="2378292" y="4060687"/>
            <a:chExt cx="2389919" cy="866137"/>
          </a:xfrm>
        </p:grpSpPr>
        <p:sp>
          <p:nvSpPr>
            <p:cNvPr id="25" name="TextBox 32"/>
            <p:cNvSpPr txBox="1"/>
            <p:nvPr/>
          </p:nvSpPr>
          <p:spPr bwMode="auto">
            <a:xfrm>
              <a:off x="3236598" y="4060687"/>
              <a:ext cx="1531613" cy="309958"/>
            </a:xfrm>
            <a:prstGeom prst="rect">
              <a:avLst/>
            </a:prstGeom>
            <a:noFill/>
          </p:spPr>
          <p:txBody>
            <a:bodyPr wrap="none" lIns="90000" tIns="46800" rIns="360000" bIns="46800">
              <a:normAutofit fontScale="77500" lnSpcReduction="20000"/>
            </a:bodyPr>
            <a:lstStyle/>
            <a:p>
              <a:pPr algn="r" latinLnBrk="0"/>
              <a:endParaRPr lang="zh-CN" altLang="en-US" sz="1400">
                <a:solidFill>
                  <a:schemeClr val="accent2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TextBox 33"/>
            <p:cNvSpPr txBox="1"/>
            <p:nvPr/>
          </p:nvSpPr>
          <p:spPr bwMode="auto">
            <a:xfrm>
              <a:off x="2378292" y="4370645"/>
              <a:ext cx="2389918" cy="556179"/>
            </a:xfrm>
            <a:prstGeom prst="rect">
              <a:avLst/>
            </a:prstGeom>
            <a:noFill/>
          </p:spPr>
          <p:txBody>
            <a:bodyPr wrap="square" lIns="90000" tIns="46800" rIns="360000" bIns="46800">
              <a:normAutofit/>
            </a:bodyPr>
            <a:lstStyle/>
            <a:p>
              <a:pPr algn="r" latinLnBrk="0">
                <a:lnSpc>
                  <a:spcPct val="120000"/>
                </a:lnSpc>
              </a:pPr>
              <a:endPara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Group 34"/>
          <p:cNvGrpSpPr/>
          <p:nvPr/>
        </p:nvGrpSpPr>
        <p:grpSpPr>
          <a:xfrm>
            <a:off x="5420848" y="3118769"/>
            <a:ext cx="1873209" cy="649603"/>
            <a:chOff x="7645890" y="3344328"/>
            <a:chExt cx="2122517" cy="866137"/>
          </a:xfrm>
        </p:grpSpPr>
        <p:sp>
          <p:nvSpPr>
            <p:cNvPr id="23" name="TextBox 35"/>
            <p:cNvSpPr txBox="1"/>
            <p:nvPr/>
          </p:nvSpPr>
          <p:spPr bwMode="auto">
            <a:xfrm>
              <a:off x="7645890" y="3344328"/>
              <a:ext cx="1301593" cy="309958"/>
            </a:xfrm>
            <a:prstGeom prst="rect">
              <a:avLst/>
            </a:prstGeom>
            <a:noFill/>
          </p:spPr>
          <p:txBody>
            <a:bodyPr wrap="none" lIns="360000" tIns="46800" rIns="90000" bIns="46800">
              <a:normAutofit fontScale="77500" lnSpcReduction="20000"/>
            </a:bodyPr>
            <a:lstStyle/>
            <a:p>
              <a:pPr algn="l" latinLnBrk="0"/>
              <a:endParaRPr lang="zh-CN" altLang="en-US" sz="1400">
                <a:solidFill>
                  <a:schemeClr val="accent5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TextBox 36"/>
            <p:cNvSpPr txBox="1"/>
            <p:nvPr/>
          </p:nvSpPr>
          <p:spPr bwMode="auto">
            <a:xfrm>
              <a:off x="7645890" y="3654286"/>
              <a:ext cx="2122517" cy="556179"/>
            </a:xfrm>
            <a:prstGeom prst="rect">
              <a:avLst/>
            </a:prstGeom>
            <a:noFill/>
          </p:spPr>
          <p:txBody>
            <a:bodyPr wrap="square" lIns="360000" tIns="46800" rIns="90000" bIns="46800">
              <a:normAutofit/>
            </a:bodyPr>
            <a:lstStyle/>
            <a:p>
              <a:pPr algn="l" latinLnBrk="0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Group 37"/>
          <p:cNvGrpSpPr/>
          <p:nvPr/>
        </p:nvGrpSpPr>
        <p:grpSpPr>
          <a:xfrm>
            <a:off x="1710289" y="3118769"/>
            <a:ext cx="2123909" cy="649603"/>
            <a:chOff x="1936332" y="4060687"/>
            <a:chExt cx="2831879" cy="866137"/>
          </a:xfrm>
        </p:grpSpPr>
        <p:sp>
          <p:nvSpPr>
            <p:cNvPr id="21" name="TextBox 38"/>
            <p:cNvSpPr txBox="1"/>
            <p:nvPr/>
          </p:nvSpPr>
          <p:spPr bwMode="auto">
            <a:xfrm>
              <a:off x="3236598" y="4060687"/>
              <a:ext cx="1531613" cy="309958"/>
            </a:xfrm>
            <a:prstGeom prst="rect">
              <a:avLst/>
            </a:prstGeom>
            <a:noFill/>
          </p:spPr>
          <p:txBody>
            <a:bodyPr wrap="none" lIns="90000" tIns="46800" rIns="360000" bIns="46800">
              <a:normAutofit fontScale="77500" lnSpcReduction="20000"/>
            </a:bodyPr>
            <a:lstStyle/>
            <a:p>
              <a:pPr algn="r" latinLnBrk="0"/>
              <a:endParaRPr lang="zh-CN" altLang="en-US" sz="1400">
                <a:solidFill>
                  <a:schemeClr val="accent6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TextBox 51"/>
            <p:cNvSpPr txBox="1"/>
            <p:nvPr/>
          </p:nvSpPr>
          <p:spPr bwMode="auto">
            <a:xfrm>
              <a:off x="1936332" y="4370645"/>
              <a:ext cx="2389918" cy="556179"/>
            </a:xfrm>
            <a:prstGeom prst="rect">
              <a:avLst/>
            </a:prstGeom>
            <a:noFill/>
          </p:spPr>
          <p:txBody>
            <a:bodyPr wrap="square" lIns="90000" tIns="46800" rIns="360000" bIns="46800">
              <a:normAutofit/>
            </a:bodyPr>
            <a:lstStyle/>
            <a:p>
              <a:pPr algn="r" latinLnBrk="0">
                <a:lnSpc>
                  <a:spcPct val="120000"/>
                </a:lnSpc>
              </a:pPr>
              <a:endPara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Group 52"/>
          <p:cNvGrpSpPr/>
          <p:nvPr/>
        </p:nvGrpSpPr>
        <p:grpSpPr>
          <a:xfrm>
            <a:off x="5921291" y="2258532"/>
            <a:ext cx="1873209" cy="649603"/>
            <a:chOff x="7645890" y="3344328"/>
            <a:chExt cx="2122517" cy="866137"/>
          </a:xfrm>
        </p:grpSpPr>
        <p:sp>
          <p:nvSpPr>
            <p:cNvPr id="19" name="TextBox 53"/>
            <p:cNvSpPr txBox="1"/>
            <p:nvPr/>
          </p:nvSpPr>
          <p:spPr bwMode="auto">
            <a:xfrm>
              <a:off x="7645890" y="3344328"/>
              <a:ext cx="1301593" cy="309958"/>
            </a:xfrm>
            <a:prstGeom prst="rect">
              <a:avLst/>
            </a:prstGeom>
            <a:noFill/>
          </p:spPr>
          <p:txBody>
            <a:bodyPr wrap="none" lIns="360000" tIns="46800" rIns="90000" bIns="46800">
              <a:normAutofit fontScale="77500" lnSpcReduction="20000"/>
            </a:bodyPr>
            <a:lstStyle/>
            <a:p>
              <a:pPr algn="l" latinLnBrk="0"/>
              <a:endParaRPr lang="zh-CN" altLang="en-US" sz="1400">
                <a:solidFill>
                  <a:schemeClr val="accent4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TextBox 54"/>
            <p:cNvSpPr txBox="1"/>
            <p:nvPr/>
          </p:nvSpPr>
          <p:spPr bwMode="auto">
            <a:xfrm>
              <a:off x="7645890" y="3654286"/>
              <a:ext cx="2122517" cy="556179"/>
            </a:xfrm>
            <a:prstGeom prst="rect">
              <a:avLst/>
            </a:prstGeom>
            <a:noFill/>
          </p:spPr>
          <p:txBody>
            <a:bodyPr wrap="square" lIns="360000" tIns="46800" rIns="90000" bIns="46800">
              <a:normAutofit/>
            </a:bodyPr>
            <a:lstStyle/>
            <a:p>
              <a:pPr algn="l" latinLnBrk="0">
                <a:lnSpc>
                  <a:spcPct val="120000"/>
                </a:lnSpc>
              </a:pPr>
              <a:endPara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55"/>
          <p:cNvGrpSpPr/>
          <p:nvPr/>
        </p:nvGrpSpPr>
        <p:grpSpPr>
          <a:xfrm>
            <a:off x="1532811" y="2258532"/>
            <a:ext cx="1792438" cy="649603"/>
            <a:chOff x="2378292" y="4060687"/>
            <a:chExt cx="2389918" cy="866137"/>
          </a:xfrm>
        </p:grpSpPr>
        <p:sp>
          <p:nvSpPr>
            <p:cNvPr id="17" name="TextBox 56"/>
            <p:cNvSpPr txBox="1"/>
            <p:nvPr/>
          </p:nvSpPr>
          <p:spPr bwMode="auto">
            <a:xfrm>
              <a:off x="2985985" y="4060687"/>
              <a:ext cx="1531613" cy="309958"/>
            </a:xfrm>
            <a:prstGeom prst="rect">
              <a:avLst/>
            </a:prstGeom>
            <a:noFill/>
          </p:spPr>
          <p:txBody>
            <a:bodyPr wrap="none" lIns="90000" tIns="46800" rIns="360000" bIns="46800">
              <a:normAutofit fontScale="77500" lnSpcReduction="20000"/>
            </a:bodyPr>
            <a:lstStyle/>
            <a:p>
              <a:pPr algn="r" latinLnBrk="0"/>
              <a:endParaRPr lang="zh-CN" altLang="en-US" sz="1400">
                <a:solidFill>
                  <a:schemeClr val="accen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57"/>
            <p:cNvSpPr txBox="1"/>
            <p:nvPr/>
          </p:nvSpPr>
          <p:spPr bwMode="auto">
            <a:xfrm>
              <a:off x="2378292" y="4370645"/>
              <a:ext cx="2389918" cy="556179"/>
            </a:xfrm>
            <a:prstGeom prst="rect">
              <a:avLst/>
            </a:prstGeom>
            <a:noFill/>
          </p:spPr>
          <p:txBody>
            <a:bodyPr wrap="square" lIns="90000" tIns="46800" rIns="360000" bIns="46800">
              <a:normAutofit/>
            </a:bodyPr>
            <a:lstStyle/>
            <a:p>
              <a:pPr algn="r" latinLnBrk="0">
                <a:lnSpc>
                  <a:spcPct val="120000"/>
                </a:lnSpc>
              </a:pPr>
              <a:endPara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540" y="865505"/>
            <a:ext cx="2155190" cy="3876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855" y="761365"/>
            <a:ext cx="2155190" cy="38766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1"/>
          <p:cNvGrpSpPr>
            <a:grpSpLocks noChangeAspect="1"/>
          </p:cNvGrpSpPr>
          <p:nvPr/>
        </p:nvGrpSpPr>
        <p:grpSpPr>
          <a:xfrm>
            <a:off x="1540913" y="2881531"/>
            <a:ext cx="1820471" cy="409548"/>
            <a:chOff x="6630561" y="2371884"/>
            <a:chExt cx="3192362" cy="717959"/>
          </a:xfrm>
          <a:solidFill>
            <a:schemeClr val="bg2">
              <a:lumMod val="75000"/>
            </a:schemeClr>
          </a:solidFill>
        </p:grpSpPr>
        <p:sp>
          <p:nvSpPr>
            <p:cNvPr id="43" name="Freeform 10"/>
            <p:cNvSpPr/>
            <p:nvPr/>
          </p:nvSpPr>
          <p:spPr bwMode="auto">
            <a:xfrm rot="5400000" flipV="1">
              <a:off x="8023469" y="1277624"/>
              <a:ext cx="662035" cy="2936872"/>
            </a:xfrm>
            <a:custGeom>
              <a:avLst/>
              <a:gdLst>
                <a:gd name="T0" fmla="*/ 0 w 630"/>
                <a:gd name="T1" fmla="*/ 0 h 2415"/>
                <a:gd name="T2" fmla="*/ 0 w 630"/>
                <a:gd name="T3" fmla="*/ 2415 h 2415"/>
                <a:gd name="T4" fmla="*/ 630 w 630"/>
                <a:gd name="T5" fmla="*/ 2415 h 2415"/>
                <a:gd name="T6" fmla="*/ 630 w 630"/>
                <a:gd name="T7" fmla="*/ 257 h 2415"/>
                <a:gd name="T8" fmla="*/ 0 w 630"/>
                <a:gd name="T9" fmla="*/ 0 h 2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2415">
                  <a:moveTo>
                    <a:pt x="0" y="0"/>
                  </a:moveTo>
                  <a:lnTo>
                    <a:pt x="0" y="2415"/>
                  </a:lnTo>
                  <a:lnTo>
                    <a:pt x="630" y="2415"/>
                  </a:lnTo>
                  <a:lnTo>
                    <a:pt x="630" y="2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68568" tIns="34284" rIns="68568" bIns="34284"/>
            <a:lstStyle/>
            <a:p>
              <a:pPr>
                <a:defRPr/>
              </a:pPr>
              <a:endParaRPr lang="id-ID" sz="1000" dirty="0">
                <a:cs typeface="+mn-ea"/>
                <a:sym typeface="+mn-lt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6630561" y="2371884"/>
              <a:ext cx="729128" cy="71795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 sz="1000" dirty="0">
                <a:cs typeface="+mn-ea"/>
                <a:sym typeface="+mn-lt"/>
              </a:endParaRPr>
            </a:p>
          </p:txBody>
        </p:sp>
      </p:grpSp>
      <p:grpSp>
        <p:nvGrpSpPr>
          <p:cNvPr id="3" name="Group 38"/>
          <p:cNvGrpSpPr>
            <a:grpSpLocks noChangeAspect="1"/>
          </p:cNvGrpSpPr>
          <p:nvPr/>
        </p:nvGrpSpPr>
        <p:grpSpPr>
          <a:xfrm>
            <a:off x="5821825" y="3475857"/>
            <a:ext cx="2118193" cy="552176"/>
            <a:chOff x="3368614" y="2371884"/>
            <a:chExt cx="2754998" cy="71795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0" name="Freeform 10"/>
            <p:cNvSpPr/>
            <p:nvPr/>
          </p:nvSpPr>
          <p:spPr bwMode="auto">
            <a:xfrm rot="5400000">
              <a:off x="4291577" y="1492080"/>
              <a:ext cx="662035" cy="2507962"/>
            </a:xfrm>
            <a:custGeom>
              <a:avLst/>
              <a:gdLst>
                <a:gd name="T0" fmla="*/ 0 w 630"/>
                <a:gd name="T1" fmla="*/ 0 h 2415"/>
                <a:gd name="T2" fmla="*/ 0 w 630"/>
                <a:gd name="T3" fmla="*/ 2415 h 2415"/>
                <a:gd name="T4" fmla="*/ 630 w 630"/>
                <a:gd name="T5" fmla="*/ 2415 h 2415"/>
                <a:gd name="T6" fmla="*/ 630 w 630"/>
                <a:gd name="T7" fmla="*/ 257 h 2415"/>
                <a:gd name="T8" fmla="*/ 0 w 630"/>
                <a:gd name="T9" fmla="*/ 0 h 2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2415">
                  <a:moveTo>
                    <a:pt x="0" y="0"/>
                  </a:moveTo>
                  <a:lnTo>
                    <a:pt x="0" y="2415"/>
                  </a:lnTo>
                  <a:lnTo>
                    <a:pt x="630" y="2415"/>
                  </a:lnTo>
                  <a:lnTo>
                    <a:pt x="630" y="2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68568" tIns="34284" rIns="68568" bIns="34284"/>
            <a:lstStyle/>
            <a:p>
              <a:pPr>
                <a:defRPr/>
              </a:pPr>
              <a:endParaRPr lang="id-ID" sz="1000" dirty="0">
                <a:cs typeface="+mn-ea"/>
                <a:sym typeface="+mn-lt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5394483" y="2371884"/>
              <a:ext cx="729129" cy="717959"/>
            </a:xfrm>
            <a:prstGeom prst="ellipse">
              <a:avLst/>
            </a:prstGeom>
            <a:solidFill>
              <a:schemeClr val="bg2"/>
            </a:solidFill>
            <a:ln w="793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 sz="1000" dirty="0">
                <a:cs typeface="+mn-ea"/>
                <a:sym typeface="+mn-lt"/>
              </a:endParaRPr>
            </a:p>
          </p:txBody>
        </p:sp>
      </p:grpSp>
      <p:grpSp>
        <p:nvGrpSpPr>
          <p:cNvPr id="4" name="Group 44"/>
          <p:cNvGrpSpPr>
            <a:grpSpLocks noChangeAspect="1"/>
          </p:cNvGrpSpPr>
          <p:nvPr/>
        </p:nvGrpSpPr>
        <p:grpSpPr>
          <a:xfrm>
            <a:off x="5397804" y="2301454"/>
            <a:ext cx="1665892" cy="374195"/>
            <a:chOff x="3368612" y="2371884"/>
            <a:chExt cx="3197297" cy="717959"/>
          </a:xfrm>
          <a:solidFill>
            <a:schemeClr val="bg2">
              <a:lumMod val="90000"/>
            </a:schemeClr>
          </a:solidFill>
        </p:grpSpPr>
        <p:sp>
          <p:nvSpPr>
            <p:cNvPr id="46" name="Freeform 10"/>
            <p:cNvSpPr/>
            <p:nvPr/>
          </p:nvSpPr>
          <p:spPr bwMode="auto">
            <a:xfrm rot="5400000">
              <a:off x="4511583" y="1272074"/>
              <a:ext cx="662034" cy="2947976"/>
            </a:xfrm>
            <a:custGeom>
              <a:avLst/>
              <a:gdLst>
                <a:gd name="T0" fmla="*/ 0 w 630"/>
                <a:gd name="T1" fmla="*/ 0 h 2415"/>
                <a:gd name="T2" fmla="*/ 0 w 630"/>
                <a:gd name="T3" fmla="*/ 2415 h 2415"/>
                <a:gd name="T4" fmla="*/ 630 w 630"/>
                <a:gd name="T5" fmla="*/ 2415 h 2415"/>
                <a:gd name="T6" fmla="*/ 630 w 630"/>
                <a:gd name="T7" fmla="*/ 257 h 2415"/>
                <a:gd name="T8" fmla="*/ 0 w 630"/>
                <a:gd name="T9" fmla="*/ 0 h 2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2415">
                  <a:moveTo>
                    <a:pt x="0" y="0"/>
                  </a:moveTo>
                  <a:lnTo>
                    <a:pt x="0" y="2415"/>
                  </a:lnTo>
                  <a:lnTo>
                    <a:pt x="630" y="2415"/>
                  </a:lnTo>
                  <a:lnTo>
                    <a:pt x="630" y="2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68568" tIns="34284" rIns="68568" bIns="34284"/>
            <a:lstStyle/>
            <a:p>
              <a:pPr>
                <a:defRPr/>
              </a:pPr>
              <a:endParaRPr lang="id-ID" sz="1000" dirty="0">
                <a:cs typeface="+mn-ea"/>
                <a:sym typeface="+mn-l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5836781" y="2371884"/>
              <a:ext cx="729128" cy="71795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 sz="1000" dirty="0">
                <a:cs typeface="+mn-ea"/>
                <a:sym typeface="+mn-lt"/>
              </a:endParaRPr>
            </a:p>
          </p:txBody>
        </p:sp>
      </p:grpSp>
      <p:grpSp>
        <p:nvGrpSpPr>
          <p:cNvPr id="5" name="Group 47"/>
          <p:cNvGrpSpPr>
            <a:grpSpLocks noChangeAspect="1"/>
          </p:cNvGrpSpPr>
          <p:nvPr/>
        </p:nvGrpSpPr>
        <p:grpSpPr>
          <a:xfrm>
            <a:off x="2389456" y="1872643"/>
            <a:ext cx="1258593" cy="284792"/>
            <a:chOff x="6630561" y="2371884"/>
            <a:chExt cx="3173892" cy="717959"/>
          </a:xfrm>
          <a:solidFill>
            <a:schemeClr val="accent1">
              <a:lumMod val="50000"/>
            </a:schemeClr>
          </a:solidFill>
        </p:grpSpPr>
        <p:sp>
          <p:nvSpPr>
            <p:cNvPr id="49" name="Freeform 10"/>
            <p:cNvSpPr/>
            <p:nvPr/>
          </p:nvSpPr>
          <p:spPr bwMode="auto">
            <a:xfrm rot="5400000" flipV="1">
              <a:off x="8009930" y="1282491"/>
              <a:ext cx="662038" cy="2927008"/>
            </a:xfrm>
            <a:custGeom>
              <a:avLst/>
              <a:gdLst>
                <a:gd name="T0" fmla="*/ 0 w 630"/>
                <a:gd name="T1" fmla="*/ 0 h 2415"/>
                <a:gd name="T2" fmla="*/ 0 w 630"/>
                <a:gd name="T3" fmla="*/ 2415 h 2415"/>
                <a:gd name="T4" fmla="*/ 630 w 630"/>
                <a:gd name="T5" fmla="*/ 2415 h 2415"/>
                <a:gd name="T6" fmla="*/ 630 w 630"/>
                <a:gd name="T7" fmla="*/ 257 h 2415"/>
                <a:gd name="T8" fmla="*/ 0 w 630"/>
                <a:gd name="T9" fmla="*/ 0 h 2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2415">
                  <a:moveTo>
                    <a:pt x="0" y="0"/>
                  </a:moveTo>
                  <a:lnTo>
                    <a:pt x="0" y="2415"/>
                  </a:lnTo>
                  <a:lnTo>
                    <a:pt x="630" y="2415"/>
                  </a:lnTo>
                  <a:lnTo>
                    <a:pt x="630" y="2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68568" tIns="34284" rIns="68568" bIns="34284"/>
            <a:lstStyle/>
            <a:p>
              <a:pPr>
                <a:defRPr/>
              </a:pPr>
              <a:endParaRPr lang="id-ID" sz="1000" dirty="0">
                <a:cs typeface="+mn-ea"/>
                <a:sym typeface="+mn-lt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630561" y="2371884"/>
              <a:ext cx="729128" cy="71795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 sz="1000" dirty="0">
                <a:cs typeface="+mn-ea"/>
                <a:sym typeface="+mn-lt"/>
              </a:endParaRPr>
            </a:p>
          </p:txBody>
        </p:sp>
      </p:grpSp>
      <p:grpSp>
        <p:nvGrpSpPr>
          <p:cNvPr id="7" name="Group 37"/>
          <p:cNvGrpSpPr/>
          <p:nvPr/>
        </p:nvGrpSpPr>
        <p:grpSpPr bwMode="auto">
          <a:xfrm>
            <a:off x="3067314" y="3320357"/>
            <a:ext cx="2754629" cy="920478"/>
            <a:chOff x="2006724" y="3845890"/>
            <a:chExt cx="3673129" cy="1227356"/>
          </a:xfrm>
        </p:grpSpPr>
        <p:sp>
          <p:nvSpPr>
            <p:cNvPr id="37" name="Oval 36"/>
            <p:cNvSpPr/>
            <p:nvPr/>
          </p:nvSpPr>
          <p:spPr>
            <a:xfrm>
              <a:off x="2062282" y="4258713"/>
              <a:ext cx="3482647" cy="676395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57000"/>
              </a:schemeClr>
            </a:solidFill>
            <a:ln>
              <a:noFill/>
            </a:ln>
            <a:effectLst>
              <a:outerShdw blurRad="685800" sx="119000" sy="119000" algn="ctr" rotWithShape="0">
                <a:prstClr val="black">
                  <a:alpha val="8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1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30" name="Group 2"/>
            <p:cNvGrpSpPr/>
            <p:nvPr/>
          </p:nvGrpSpPr>
          <p:grpSpPr bwMode="auto">
            <a:xfrm>
              <a:off x="2006724" y="3845890"/>
              <a:ext cx="3673129" cy="1227356"/>
              <a:chOff x="6213792" y="4114590"/>
              <a:chExt cx="3394232" cy="818709"/>
            </a:xfrm>
          </p:grpSpPr>
          <p:sp>
            <p:nvSpPr>
              <p:cNvPr id="24" name="Freeform 23"/>
              <p:cNvSpPr/>
              <p:nvPr/>
            </p:nvSpPr>
            <p:spPr bwMode="auto">
              <a:xfrm>
                <a:off x="8218942" y="4188729"/>
                <a:ext cx="674739" cy="534862"/>
              </a:xfrm>
              <a:custGeom>
                <a:avLst/>
                <a:gdLst>
                  <a:gd name="T0" fmla="*/ 752 w 752"/>
                  <a:gd name="T1" fmla="*/ 88 h 595"/>
                  <a:gd name="T2" fmla="*/ 752 w 752"/>
                  <a:gd name="T3" fmla="*/ 595 h 595"/>
                  <a:gd name="T4" fmla="*/ 0 w 752"/>
                  <a:gd name="T5" fmla="*/ 395 h 595"/>
                  <a:gd name="T6" fmla="*/ 0 w 752"/>
                  <a:gd name="T7" fmla="*/ 0 h 595"/>
                  <a:gd name="T8" fmla="*/ 752 w 752"/>
                  <a:gd name="T9" fmla="*/ 88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2" h="595">
                    <a:moveTo>
                      <a:pt x="752" y="88"/>
                    </a:moveTo>
                    <a:lnTo>
                      <a:pt x="752" y="595"/>
                    </a:lnTo>
                    <a:lnTo>
                      <a:pt x="0" y="395"/>
                    </a:lnTo>
                    <a:lnTo>
                      <a:pt x="0" y="0"/>
                    </a:lnTo>
                    <a:lnTo>
                      <a:pt x="752" y="8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lIns="68568" tIns="34284" rIns="68568" bIns="34284"/>
              <a:lstStyle/>
              <a:p>
                <a:pPr>
                  <a:defRPr/>
                </a:pPr>
                <a:endParaRPr lang="id-ID" sz="1000" dirty="0">
                  <a:cs typeface="+mn-ea"/>
                  <a:sym typeface="+mn-lt"/>
                </a:endParaRPr>
              </a:p>
            </p:txBody>
          </p:sp>
          <p:sp>
            <p:nvSpPr>
              <p:cNvPr id="25" name="Freeform 24"/>
              <p:cNvSpPr/>
              <p:nvPr/>
            </p:nvSpPr>
            <p:spPr bwMode="auto">
              <a:xfrm>
                <a:off x="6929602" y="4195084"/>
                <a:ext cx="1289339" cy="570872"/>
              </a:xfrm>
              <a:custGeom>
                <a:avLst/>
                <a:gdLst>
                  <a:gd name="T0" fmla="*/ 1437 w 1437"/>
                  <a:gd name="T1" fmla="*/ 0 h 636"/>
                  <a:gd name="T2" fmla="*/ 1437 w 1437"/>
                  <a:gd name="T3" fmla="*/ 395 h 636"/>
                  <a:gd name="T4" fmla="*/ 0 w 1437"/>
                  <a:gd name="T5" fmla="*/ 636 h 636"/>
                  <a:gd name="T6" fmla="*/ 0 w 1437"/>
                  <a:gd name="T7" fmla="*/ 129 h 636"/>
                  <a:gd name="T8" fmla="*/ 1437 w 1437"/>
                  <a:gd name="T9" fmla="*/ 0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37" h="636">
                    <a:moveTo>
                      <a:pt x="1437" y="0"/>
                    </a:moveTo>
                    <a:lnTo>
                      <a:pt x="1437" y="395"/>
                    </a:lnTo>
                    <a:lnTo>
                      <a:pt x="0" y="636"/>
                    </a:lnTo>
                    <a:lnTo>
                      <a:pt x="0" y="129"/>
                    </a:lnTo>
                    <a:lnTo>
                      <a:pt x="1437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lIns="68568" tIns="34284" rIns="68568" bIns="34284"/>
              <a:lstStyle/>
              <a:p>
                <a:pPr>
                  <a:defRPr/>
                </a:pPr>
                <a:endParaRPr lang="id-ID" sz="1000" dirty="0">
                  <a:cs typeface="+mn-ea"/>
                  <a:sym typeface="+mn-lt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 bwMode="auto">
              <a:xfrm>
                <a:off x="6213792" y="4311588"/>
                <a:ext cx="1389083" cy="618533"/>
              </a:xfrm>
              <a:custGeom>
                <a:avLst/>
                <a:gdLst>
                  <a:gd name="T0" fmla="*/ 1547 w 1547"/>
                  <a:gd name="T1" fmla="*/ 183 h 690"/>
                  <a:gd name="T2" fmla="*/ 1547 w 1547"/>
                  <a:gd name="T3" fmla="*/ 690 h 690"/>
                  <a:gd name="T4" fmla="*/ 0 w 1547"/>
                  <a:gd name="T5" fmla="*/ 504 h 690"/>
                  <a:gd name="T6" fmla="*/ 0 w 1547"/>
                  <a:gd name="T7" fmla="*/ 0 h 690"/>
                  <a:gd name="T8" fmla="*/ 1547 w 1547"/>
                  <a:gd name="T9" fmla="*/ 183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7" h="690">
                    <a:moveTo>
                      <a:pt x="1547" y="183"/>
                    </a:moveTo>
                    <a:lnTo>
                      <a:pt x="1547" y="690"/>
                    </a:lnTo>
                    <a:lnTo>
                      <a:pt x="0" y="504"/>
                    </a:lnTo>
                    <a:lnTo>
                      <a:pt x="0" y="0"/>
                    </a:lnTo>
                    <a:lnTo>
                      <a:pt x="1547" y="1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68568" tIns="34284" rIns="68568" bIns="34284"/>
              <a:lstStyle/>
              <a:p>
                <a:pPr>
                  <a:defRPr/>
                </a:pPr>
                <a:endParaRPr lang="id-ID" sz="1000" dirty="0">
                  <a:cs typeface="+mn-ea"/>
                  <a:sym typeface="+mn-lt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 bwMode="auto">
              <a:xfrm>
                <a:off x="7602875" y="4279815"/>
                <a:ext cx="2005149" cy="653484"/>
              </a:xfrm>
              <a:custGeom>
                <a:avLst/>
                <a:gdLst>
                  <a:gd name="T0" fmla="*/ 2234 w 2234"/>
                  <a:gd name="T1" fmla="*/ 0 h 728"/>
                  <a:gd name="T2" fmla="*/ 2234 w 2234"/>
                  <a:gd name="T3" fmla="*/ 507 h 728"/>
                  <a:gd name="T4" fmla="*/ 0 w 2234"/>
                  <a:gd name="T5" fmla="*/ 728 h 728"/>
                  <a:gd name="T6" fmla="*/ 0 w 2234"/>
                  <a:gd name="T7" fmla="*/ 221 h 728"/>
                  <a:gd name="T8" fmla="*/ 2234 w 2234"/>
                  <a:gd name="T9" fmla="*/ 0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4" h="728">
                    <a:moveTo>
                      <a:pt x="2234" y="0"/>
                    </a:moveTo>
                    <a:lnTo>
                      <a:pt x="2234" y="507"/>
                    </a:lnTo>
                    <a:lnTo>
                      <a:pt x="0" y="728"/>
                    </a:lnTo>
                    <a:lnTo>
                      <a:pt x="0" y="221"/>
                    </a:lnTo>
                    <a:lnTo>
                      <a:pt x="22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lIns="68568" tIns="34284" rIns="68568" bIns="34284"/>
              <a:lstStyle/>
              <a:p>
                <a:pPr>
                  <a:defRPr/>
                </a:pPr>
                <a:endParaRPr lang="id-ID" sz="1000" dirty="0">
                  <a:cs typeface="+mn-ea"/>
                  <a:sym typeface="+mn-lt"/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6213792" y="4114590"/>
                <a:ext cx="3394232" cy="363282"/>
              </a:xfrm>
              <a:custGeom>
                <a:avLst/>
                <a:gdLst>
                  <a:gd name="T0" fmla="*/ 2236 w 3781"/>
                  <a:gd name="T1" fmla="*/ 0 h 405"/>
                  <a:gd name="T2" fmla="*/ 3781 w 3781"/>
                  <a:gd name="T3" fmla="*/ 184 h 405"/>
                  <a:gd name="T4" fmla="*/ 1547 w 3781"/>
                  <a:gd name="T5" fmla="*/ 405 h 405"/>
                  <a:gd name="T6" fmla="*/ 0 w 3781"/>
                  <a:gd name="T7" fmla="*/ 222 h 405"/>
                  <a:gd name="T8" fmla="*/ 2236 w 3781"/>
                  <a:gd name="T9" fmla="*/ 0 h 405"/>
                  <a:gd name="T10" fmla="*/ 797 w 3781"/>
                  <a:gd name="T11" fmla="*/ 222 h 405"/>
                  <a:gd name="T12" fmla="*/ 1550 w 3781"/>
                  <a:gd name="T13" fmla="*/ 312 h 405"/>
                  <a:gd name="T14" fmla="*/ 2986 w 3781"/>
                  <a:gd name="T15" fmla="*/ 181 h 405"/>
                  <a:gd name="T16" fmla="*/ 2234 w 3781"/>
                  <a:gd name="T17" fmla="*/ 93 h 405"/>
                  <a:gd name="T18" fmla="*/ 797 w 3781"/>
                  <a:gd name="T19" fmla="*/ 22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81" h="405">
                    <a:moveTo>
                      <a:pt x="2236" y="0"/>
                    </a:moveTo>
                    <a:lnTo>
                      <a:pt x="3781" y="184"/>
                    </a:lnTo>
                    <a:lnTo>
                      <a:pt x="1547" y="405"/>
                    </a:lnTo>
                    <a:lnTo>
                      <a:pt x="0" y="222"/>
                    </a:lnTo>
                    <a:lnTo>
                      <a:pt x="2236" y="0"/>
                    </a:lnTo>
                    <a:close/>
                    <a:moveTo>
                      <a:pt x="797" y="222"/>
                    </a:moveTo>
                    <a:lnTo>
                      <a:pt x="1550" y="312"/>
                    </a:lnTo>
                    <a:lnTo>
                      <a:pt x="2986" y="181"/>
                    </a:lnTo>
                    <a:lnTo>
                      <a:pt x="2234" y="93"/>
                    </a:lnTo>
                    <a:lnTo>
                      <a:pt x="797" y="222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lIns="68568" tIns="34284" rIns="68568" bIns="34284"/>
              <a:lstStyle/>
              <a:p>
                <a:pPr>
                  <a:defRPr/>
                </a:pPr>
                <a:endParaRPr lang="id-ID" sz="1000" dirty="0">
                  <a:cs typeface="+mn-ea"/>
                  <a:sym typeface="+mn-lt"/>
                </a:endParaRPr>
              </a:p>
            </p:txBody>
          </p:sp>
          <p:sp>
            <p:nvSpPr>
              <p:cNvPr id="29" name="Freeform 28"/>
              <p:cNvSpPr>
                <a:spLocks noEditPoints="1"/>
              </p:cNvSpPr>
              <p:nvPr/>
            </p:nvSpPr>
            <p:spPr bwMode="auto">
              <a:xfrm>
                <a:off x="6213792" y="4114590"/>
                <a:ext cx="3394232" cy="363282"/>
              </a:xfrm>
              <a:custGeom>
                <a:avLst/>
                <a:gdLst>
                  <a:gd name="T0" fmla="*/ 2236 w 3781"/>
                  <a:gd name="T1" fmla="*/ 0 h 405"/>
                  <a:gd name="T2" fmla="*/ 3781 w 3781"/>
                  <a:gd name="T3" fmla="*/ 184 h 405"/>
                  <a:gd name="T4" fmla="*/ 1547 w 3781"/>
                  <a:gd name="T5" fmla="*/ 405 h 405"/>
                  <a:gd name="T6" fmla="*/ 0 w 3781"/>
                  <a:gd name="T7" fmla="*/ 222 h 405"/>
                  <a:gd name="T8" fmla="*/ 2236 w 3781"/>
                  <a:gd name="T9" fmla="*/ 0 h 405"/>
                  <a:gd name="T10" fmla="*/ 797 w 3781"/>
                  <a:gd name="T11" fmla="*/ 222 h 405"/>
                  <a:gd name="T12" fmla="*/ 1550 w 3781"/>
                  <a:gd name="T13" fmla="*/ 312 h 405"/>
                  <a:gd name="T14" fmla="*/ 2986 w 3781"/>
                  <a:gd name="T15" fmla="*/ 181 h 405"/>
                  <a:gd name="T16" fmla="*/ 2234 w 3781"/>
                  <a:gd name="T17" fmla="*/ 93 h 405"/>
                  <a:gd name="T18" fmla="*/ 797 w 3781"/>
                  <a:gd name="T19" fmla="*/ 22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81" h="405">
                    <a:moveTo>
                      <a:pt x="2236" y="0"/>
                    </a:moveTo>
                    <a:lnTo>
                      <a:pt x="3781" y="184"/>
                    </a:lnTo>
                    <a:lnTo>
                      <a:pt x="1547" y="405"/>
                    </a:lnTo>
                    <a:lnTo>
                      <a:pt x="0" y="222"/>
                    </a:lnTo>
                    <a:lnTo>
                      <a:pt x="2236" y="0"/>
                    </a:lnTo>
                    <a:moveTo>
                      <a:pt x="797" y="222"/>
                    </a:moveTo>
                    <a:lnTo>
                      <a:pt x="1550" y="312"/>
                    </a:lnTo>
                    <a:lnTo>
                      <a:pt x="2986" y="181"/>
                    </a:lnTo>
                    <a:lnTo>
                      <a:pt x="2234" y="93"/>
                    </a:lnTo>
                    <a:lnTo>
                      <a:pt x="797" y="22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8" tIns="34284" rIns="68568" bIns="34284"/>
              <a:lstStyle/>
              <a:p>
                <a:pPr>
                  <a:defRPr/>
                </a:pPr>
                <a:endParaRPr lang="id-ID" sz="1000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1" name="Group 3"/>
          <p:cNvGrpSpPr/>
          <p:nvPr/>
        </p:nvGrpSpPr>
        <p:grpSpPr bwMode="auto">
          <a:xfrm>
            <a:off x="3351822" y="2729730"/>
            <a:ext cx="2153466" cy="715663"/>
            <a:chOff x="6213792" y="4114590"/>
            <a:chExt cx="3394232" cy="814592"/>
          </a:xfrm>
        </p:grpSpPr>
        <p:sp>
          <p:nvSpPr>
            <p:cNvPr id="18" name="Freeform 23"/>
            <p:cNvSpPr/>
            <p:nvPr/>
          </p:nvSpPr>
          <p:spPr bwMode="auto">
            <a:xfrm>
              <a:off x="8219560" y="4189137"/>
              <a:ext cx="675469" cy="534025"/>
            </a:xfrm>
            <a:custGeom>
              <a:avLst/>
              <a:gdLst>
                <a:gd name="T0" fmla="*/ 752 w 752"/>
                <a:gd name="T1" fmla="*/ 88 h 595"/>
                <a:gd name="T2" fmla="*/ 752 w 752"/>
                <a:gd name="T3" fmla="*/ 595 h 595"/>
                <a:gd name="T4" fmla="*/ 0 w 752"/>
                <a:gd name="T5" fmla="*/ 395 h 595"/>
                <a:gd name="T6" fmla="*/ 0 w 752"/>
                <a:gd name="T7" fmla="*/ 0 h 595"/>
                <a:gd name="T8" fmla="*/ 752 w 752"/>
                <a:gd name="T9" fmla="*/ 88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595">
                  <a:moveTo>
                    <a:pt x="752" y="88"/>
                  </a:moveTo>
                  <a:lnTo>
                    <a:pt x="752" y="595"/>
                  </a:lnTo>
                  <a:lnTo>
                    <a:pt x="0" y="395"/>
                  </a:lnTo>
                  <a:lnTo>
                    <a:pt x="0" y="0"/>
                  </a:lnTo>
                  <a:lnTo>
                    <a:pt x="752" y="8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lIns="68568" tIns="34284" rIns="68568" bIns="34284"/>
            <a:lstStyle/>
            <a:p>
              <a:pPr>
                <a:defRPr/>
              </a:pPr>
              <a:endParaRPr lang="id-ID" sz="1000" dirty="0">
                <a:cs typeface="+mn-ea"/>
                <a:sym typeface="+mn-lt"/>
              </a:endParaRPr>
            </a:p>
          </p:txBody>
        </p:sp>
        <p:sp>
          <p:nvSpPr>
            <p:cNvPr id="19" name="Freeform 24"/>
            <p:cNvSpPr/>
            <p:nvPr/>
          </p:nvSpPr>
          <p:spPr bwMode="auto">
            <a:xfrm>
              <a:off x="6928663" y="4194559"/>
              <a:ext cx="1290897" cy="570620"/>
            </a:xfrm>
            <a:custGeom>
              <a:avLst/>
              <a:gdLst>
                <a:gd name="T0" fmla="*/ 1437 w 1437"/>
                <a:gd name="T1" fmla="*/ 0 h 636"/>
                <a:gd name="T2" fmla="*/ 1437 w 1437"/>
                <a:gd name="T3" fmla="*/ 395 h 636"/>
                <a:gd name="T4" fmla="*/ 0 w 1437"/>
                <a:gd name="T5" fmla="*/ 636 h 636"/>
                <a:gd name="T6" fmla="*/ 0 w 1437"/>
                <a:gd name="T7" fmla="*/ 129 h 636"/>
                <a:gd name="T8" fmla="*/ 1437 w 1437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7" h="636">
                  <a:moveTo>
                    <a:pt x="1437" y="0"/>
                  </a:moveTo>
                  <a:lnTo>
                    <a:pt x="1437" y="395"/>
                  </a:lnTo>
                  <a:lnTo>
                    <a:pt x="0" y="636"/>
                  </a:lnTo>
                  <a:lnTo>
                    <a:pt x="0" y="129"/>
                  </a:lnTo>
                  <a:lnTo>
                    <a:pt x="143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lIns="68568" tIns="34284" rIns="68568" bIns="34284"/>
            <a:lstStyle/>
            <a:p>
              <a:pPr>
                <a:defRPr/>
              </a:pPr>
              <a:endParaRPr lang="id-ID" sz="1000" dirty="0">
                <a:cs typeface="+mn-ea"/>
                <a:sym typeface="+mn-lt"/>
              </a:endParaRPr>
            </a:p>
          </p:txBody>
        </p:sp>
        <p:sp>
          <p:nvSpPr>
            <p:cNvPr id="20" name="Freeform 25"/>
            <p:cNvSpPr/>
            <p:nvPr/>
          </p:nvSpPr>
          <p:spPr bwMode="auto">
            <a:xfrm>
              <a:off x="6213792" y="4300279"/>
              <a:ext cx="1388464" cy="619414"/>
            </a:xfrm>
            <a:custGeom>
              <a:avLst/>
              <a:gdLst>
                <a:gd name="T0" fmla="*/ 1547 w 1547"/>
                <a:gd name="T1" fmla="*/ 183 h 690"/>
                <a:gd name="T2" fmla="*/ 1547 w 1547"/>
                <a:gd name="T3" fmla="*/ 690 h 690"/>
                <a:gd name="T4" fmla="*/ 0 w 1547"/>
                <a:gd name="T5" fmla="*/ 504 h 690"/>
                <a:gd name="T6" fmla="*/ 0 w 1547"/>
                <a:gd name="T7" fmla="*/ 0 h 690"/>
                <a:gd name="T8" fmla="*/ 1547 w 1547"/>
                <a:gd name="T9" fmla="*/ 183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7" h="690">
                  <a:moveTo>
                    <a:pt x="1547" y="183"/>
                  </a:moveTo>
                  <a:lnTo>
                    <a:pt x="1547" y="690"/>
                  </a:lnTo>
                  <a:lnTo>
                    <a:pt x="0" y="504"/>
                  </a:lnTo>
                  <a:lnTo>
                    <a:pt x="0" y="0"/>
                  </a:lnTo>
                  <a:lnTo>
                    <a:pt x="1547" y="1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lIns="68568" tIns="34284" rIns="68568" bIns="34284"/>
            <a:lstStyle/>
            <a:p>
              <a:pPr>
                <a:defRPr/>
              </a:pPr>
              <a:endParaRPr lang="id-ID" sz="1000" dirty="0">
                <a:cs typeface="+mn-ea"/>
                <a:sym typeface="+mn-lt"/>
              </a:endParaRPr>
            </a:p>
          </p:txBody>
        </p:sp>
        <p:sp>
          <p:nvSpPr>
            <p:cNvPr id="21" name="Freeform 26"/>
            <p:cNvSpPr/>
            <p:nvPr/>
          </p:nvSpPr>
          <p:spPr bwMode="auto">
            <a:xfrm>
              <a:off x="7602256" y="4275882"/>
              <a:ext cx="2005768" cy="653300"/>
            </a:xfrm>
            <a:custGeom>
              <a:avLst/>
              <a:gdLst>
                <a:gd name="T0" fmla="*/ 2234 w 2234"/>
                <a:gd name="T1" fmla="*/ 0 h 728"/>
                <a:gd name="T2" fmla="*/ 2234 w 2234"/>
                <a:gd name="T3" fmla="*/ 507 h 728"/>
                <a:gd name="T4" fmla="*/ 0 w 2234"/>
                <a:gd name="T5" fmla="*/ 728 h 728"/>
                <a:gd name="T6" fmla="*/ 0 w 2234"/>
                <a:gd name="T7" fmla="*/ 221 h 728"/>
                <a:gd name="T8" fmla="*/ 2234 w 2234"/>
                <a:gd name="T9" fmla="*/ 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4" h="728">
                  <a:moveTo>
                    <a:pt x="2234" y="0"/>
                  </a:moveTo>
                  <a:lnTo>
                    <a:pt x="2234" y="507"/>
                  </a:lnTo>
                  <a:lnTo>
                    <a:pt x="0" y="728"/>
                  </a:lnTo>
                  <a:lnTo>
                    <a:pt x="0" y="221"/>
                  </a:lnTo>
                  <a:lnTo>
                    <a:pt x="223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lIns="68568" tIns="34284" rIns="68568" bIns="34284"/>
            <a:lstStyle/>
            <a:p>
              <a:pPr>
                <a:defRPr/>
              </a:pPr>
              <a:endParaRPr lang="id-ID" sz="1000" dirty="0">
                <a:cs typeface="+mn-ea"/>
                <a:sym typeface="+mn-lt"/>
              </a:endParaRPr>
            </a:p>
          </p:txBody>
        </p:sp>
        <p:sp>
          <p:nvSpPr>
            <p:cNvPr id="22" name="Freeform 27"/>
            <p:cNvSpPr>
              <a:spLocks noEditPoints="1"/>
            </p:cNvSpPr>
            <p:nvPr/>
          </p:nvSpPr>
          <p:spPr bwMode="auto">
            <a:xfrm>
              <a:off x="6213792" y="4114590"/>
              <a:ext cx="3394232" cy="363245"/>
            </a:xfrm>
            <a:custGeom>
              <a:avLst/>
              <a:gdLst>
                <a:gd name="T0" fmla="*/ 2236 w 3781"/>
                <a:gd name="T1" fmla="*/ 0 h 405"/>
                <a:gd name="T2" fmla="*/ 3781 w 3781"/>
                <a:gd name="T3" fmla="*/ 184 h 405"/>
                <a:gd name="T4" fmla="*/ 1547 w 3781"/>
                <a:gd name="T5" fmla="*/ 405 h 405"/>
                <a:gd name="T6" fmla="*/ 0 w 3781"/>
                <a:gd name="T7" fmla="*/ 222 h 405"/>
                <a:gd name="T8" fmla="*/ 2236 w 3781"/>
                <a:gd name="T9" fmla="*/ 0 h 405"/>
                <a:gd name="T10" fmla="*/ 797 w 3781"/>
                <a:gd name="T11" fmla="*/ 222 h 405"/>
                <a:gd name="T12" fmla="*/ 1550 w 3781"/>
                <a:gd name="T13" fmla="*/ 312 h 405"/>
                <a:gd name="T14" fmla="*/ 2986 w 3781"/>
                <a:gd name="T15" fmla="*/ 181 h 405"/>
                <a:gd name="T16" fmla="*/ 2234 w 3781"/>
                <a:gd name="T17" fmla="*/ 93 h 405"/>
                <a:gd name="T18" fmla="*/ 797 w 3781"/>
                <a:gd name="T19" fmla="*/ 22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81" h="405">
                  <a:moveTo>
                    <a:pt x="2236" y="0"/>
                  </a:moveTo>
                  <a:lnTo>
                    <a:pt x="3781" y="184"/>
                  </a:lnTo>
                  <a:lnTo>
                    <a:pt x="1547" y="405"/>
                  </a:lnTo>
                  <a:lnTo>
                    <a:pt x="0" y="222"/>
                  </a:lnTo>
                  <a:lnTo>
                    <a:pt x="2236" y="0"/>
                  </a:lnTo>
                  <a:close/>
                  <a:moveTo>
                    <a:pt x="797" y="222"/>
                  </a:moveTo>
                  <a:lnTo>
                    <a:pt x="1550" y="312"/>
                  </a:lnTo>
                  <a:lnTo>
                    <a:pt x="2986" y="181"/>
                  </a:lnTo>
                  <a:lnTo>
                    <a:pt x="2234" y="93"/>
                  </a:lnTo>
                  <a:lnTo>
                    <a:pt x="797" y="22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lIns="68568" tIns="34284" rIns="68568" bIns="34284"/>
            <a:lstStyle/>
            <a:p>
              <a:pPr>
                <a:defRPr/>
              </a:pPr>
              <a:endParaRPr lang="id-ID" sz="1000" dirty="0">
                <a:cs typeface="+mn-ea"/>
                <a:sym typeface="+mn-lt"/>
              </a:endParaRPr>
            </a:p>
          </p:txBody>
        </p:sp>
        <p:sp>
          <p:nvSpPr>
            <p:cNvPr id="23" name="Freeform 28"/>
            <p:cNvSpPr>
              <a:spLocks noEditPoints="1"/>
            </p:cNvSpPr>
            <p:nvPr/>
          </p:nvSpPr>
          <p:spPr bwMode="auto">
            <a:xfrm>
              <a:off x="6213792" y="4114590"/>
              <a:ext cx="3394232" cy="363245"/>
            </a:xfrm>
            <a:custGeom>
              <a:avLst/>
              <a:gdLst>
                <a:gd name="T0" fmla="*/ 2236 w 3781"/>
                <a:gd name="T1" fmla="*/ 0 h 405"/>
                <a:gd name="T2" fmla="*/ 3781 w 3781"/>
                <a:gd name="T3" fmla="*/ 184 h 405"/>
                <a:gd name="T4" fmla="*/ 1547 w 3781"/>
                <a:gd name="T5" fmla="*/ 405 h 405"/>
                <a:gd name="T6" fmla="*/ 0 w 3781"/>
                <a:gd name="T7" fmla="*/ 222 h 405"/>
                <a:gd name="T8" fmla="*/ 2236 w 3781"/>
                <a:gd name="T9" fmla="*/ 0 h 405"/>
                <a:gd name="T10" fmla="*/ 797 w 3781"/>
                <a:gd name="T11" fmla="*/ 222 h 405"/>
                <a:gd name="T12" fmla="*/ 1550 w 3781"/>
                <a:gd name="T13" fmla="*/ 312 h 405"/>
                <a:gd name="T14" fmla="*/ 2986 w 3781"/>
                <a:gd name="T15" fmla="*/ 181 h 405"/>
                <a:gd name="T16" fmla="*/ 2234 w 3781"/>
                <a:gd name="T17" fmla="*/ 93 h 405"/>
                <a:gd name="T18" fmla="*/ 797 w 3781"/>
                <a:gd name="T19" fmla="*/ 22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81" h="405">
                  <a:moveTo>
                    <a:pt x="2236" y="0"/>
                  </a:moveTo>
                  <a:lnTo>
                    <a:pt x="3781" y="184"/>
                  </a:lnTo>
                  <a:lnTo>
                    <a:pt x="1547" y="405"/>
                  </a:lnTo>
                  <a:lnTo>
                    <a:pt x="0" y="222"/>
                  </a:lnTo>
                  <a:lnTo>
                    <a:pt x="2236" y="0"/>
                  </a:lnTo>
                  <a:moveTo>
                    <a:pt x="797" y="222"/>
                  </a:moveTo>
                  <a:lnTo>
                    <a:pt x="1550" y="312"/>
                  </a:lnTo>
                  <a:lnTo>
                    <a:pt x="2986" y="181"/>
                  </a:lnTo>
                  <a:lnTo>
                    <a:pt x="2234" y="93"/>
                  </a:lnTo>
                  <a:lnTo>
                    <a:pt x="797" y="2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68" tIns="34284" rIns="68568" bIns="34284"/>
            <a:lstStyle/>
            <a:p>
              <a:pPr>
                <a:defRPr/>
              </a:pPr>
              <a:endParaRPr lang="id-ID" sz="1000" dirty="0">
                <a:cs typeface="+mn-ea"/>
                <a:sym typeface="+mn-lt"/>
              </a:endParaRPr>
            </a:p>
          </p:txBody>
        </p:sp>
      </p:grpSp>
      <p:grpSp>
        <p:nvGrpSpPr>
          <p:cNvPr id="32" name="Group 4"/>
          <p:cNvGrpSpPr/>
          <p:nvPr/>
        </p:nvGrpSpPr>
        <p:grpSpPr bwMode="auto">
          <a:xfrm>
            <a:off x="3491102" y="2172440"/>
            <a:ext cx="1917764" cy="635880"/>
            <a:chOff x="6213792" y="4114590"/>
            <a:chExt cx="3413610" cy="816016"/>
          </a:xfrm>
        </p:grpSpPr>
        <p:sp>
          <p:nvSpPr>
            <p:cNvPr id="12" name="Freeform 23"/>
            <p:cNvSpPr/>
            <p:nvPr/>
          </p:nvSpPr>
          <p:spPr bwMode="auto">
            <a:xfrm>
              <a:off x="8218307" y="4189468"/>
              <a:ext cx="675942" cy="533313"/>
            </a:xfrm>
            <a:custGeom>
              <a:avLst/>
              <a:gdLst>
                <a:gd name="T0" fmla="*/ 752 w 752"/>
                <a:gd name="T1" fmla="*/ 88 h 595"/>
                <a:gd name="T2" fmla="*/ 752 w 752"/>
                <a:gd name="T3" fmla="*/ 595 h 595"/>
                <a:gd name="T4" fmla="*/ 0 w 752"/>
                <a:gd name="T5" fmla="*/ 395 h 595"/>
                <a:gd name="T6" fmla="*/ 0 w 752"/>
                <a:gd name="T7" fmla="*/ 0 h 595"/>
                <a:gd name="T8" fmla="*/ 752 w 752"/>
                <a:gd name="T9" fmla="*/ 88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595">
                  <a:moveTo>
                    <a:pt x="752" y="88"/>
                  </a:moveTo>
                  <a:lnTo>
                    <a:pt x="752" y="595"/>
                  </a:lnTo>
                  <a:lnTo>
                    <a:pt x="0" y="395"/>
                  </a:lnTo>
                  <a:lnTo>
                    <a:pt x="0" y="0"/>
                  </a:lnTo>
                  <a:lnTo>
                    <a:pt x="752" y="88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lIns="68568" tIns="34284" rIns="68568" bIns="34284"/>
            <a:lstStyle/>
            <a:p>
              <a:pPr>
                <a:defRPr/>
              </a:pPr>
              <a:endParaRPr lang="id-ID" sz="1000" dirty="0">
                <a:cs typeface="+mn-ea"/>
                <a:sym typeface="+mn-lt"/>
              </a:endParaRPr>
            </a:p>
          </p:txBody>
        </p:sp>
        <p:sp>
          <p:nvSpPr>
            <p:cNvPr id="13" name="Freeform 24"/>
            <p:cNvSpPr/>
            <p:nvPr/>
          </p:nvSpPr>
          <p:spPr bwMode="auto">
            <a:xfrm>
              <a:off x="6929265" y="4193426"/>
              <a:ext cx="1290006" cy="570942"/>
            </a:xfrm>
            <a:custGeom>
              <a:avLst/>
              <a:gdLst>
                <a:gd name="T0" fmla="*/ 1437 w 1437"/>
                <a:gd name="T1" fmla="*/ 0 h 636"/>
                <a:gd name="T2" fmla="*/ 1437 w 1437"/>
                <a:gd name="T3" fmla="*/ 395 h 636"/>
                <a:gd name="T4" fmla="*/ 0 w 1437"/>
                <a:gd name="T5" fmla="*/ 636 h 636"/>
                <a:gd name="T6" fmla="*/ 0 w 1437"/>
                <a:gd name="T7" fmla="*/ 129 h 636"/>
                <a:gd name="T8" fmla="*/ 1437 w 1437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7" h="636">
                  <a:moveTo>
                    <a:pt x="1437" y="0"/>
                  </a:moveTo>
                  <a:lnTo>
                    <a:pt x="1437" y="395"/>
                  </a:lnTo>
                  <a:lnTo>
                    <a:pt x="0" y="636"/>
                  </a:lnTo>
                  <a:lnTo>
                    <a:pt x="0" y="129"/>
                  </a:lnTo>
                  <a:lnTo>
                    <a:pt x="1437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>
              <a:innerShdw blurRad="482600" dist="190500">
                <a:schemeClr val="bg1">
                  <a:lumMod val="95000"/>
                  <a:alpha val="50000"/>
                </a:schemeClr>
              </a:innerShdw>
            </a:effectLst>
          </p:spPr>
          <p:txBody>
            <a:bodyPr lIns="68568" tIns="34284" rIns="68568" bIns="34284"/>
            <a:lstStyle/>
            <a:p>
              <a:pPr eaLnBrk="1" hangingPunct="1"/>
              <a:endParaRPr lang="zh-CN" altLang="zh-CN" sz="1000" dirty="0">
                <a:cs typeface="+mn-ea"/>
                <a:sym typeface="+mn-lt"/>
              </a:endParaRPr>
            </a:p>
          </p:txBody>
        </p:sp>
        <p:sp>
          <p:nvSpPr>
            <p:cNvPr id="14" name="Freeform 25"/>
            <p:cNvSpPr/>
            <p:nvPr/>
          </p:nvSpPr>
          <p:spPr bwMode="auto">
            <a:xfrm>
              <a:off x="6213792" y="4311718"/>
              <a:ext cx="1387905" cy="618888"/>
            </a:xfrm>
            <a:custGeom>
              <a:avLst/>
              <a:gdLst>
                <a:gd name="T0" fmla="*/ 1547 w 1547"/>
                <a:gd name="T1" fmla="*/ 183 h 690"/>
                <a:gd name="T2" fmla="*/ 1547 w 1547"/>
                <a:gd name="T3" fmla="*/ 690 h 690"/>
                <a:gd name="T4" fmla="*/ 0 w 1547"/>
                <a:gd name="T5" fmla="*/ 504 h 690"/>
                <a:gd name="T6" fmla="*/ 0 w 1547"/>
                <a:gd name="T7" fmla="*/ 0 h 690"/>
                <a:gd name="T8" fmla="*/ 1547 w 1547"/>
                <a:gd name="T9" fmla="*/ 183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7" h="690">
                  <a:moveTo>
                    <a:pt x="1547" y="183"/>
                  </a:moveTo>
                  <a:lnTo>
                    <a:pt x="1547" y="690"/>
                  </a:lnTo>
                  <a:lnTo>
                    <a:pt x="0" y="504"/>
                  </a:lnTo>
                  <a:lnTo>
                    <a:pt x="0" y="0"/>
                  </a:lnTo>
                  <a:lnTo>
                    <a:pt x="1547" y="183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lIns="68568" tIns="34284" rIns="68568" bIns="34284"/>
            <a:lstStyle/>
            <a:p>
              <a:pPr>
                <a:defRPr/>
              </a:pPr>
              <a:endParaRPr lang="id-ID" sz="1000" dirty="0">
                <a:cs typeface="+mn-ea"/>
                <a:sym typeface="+mn-lt"/>
              </a:endParaRPr>
            </a:p>
          </p:txBody>
        </p:sp>
        <p:sp>
          <p:nvSpPr>
            <p:cNvPr id="15" name="Freeform 26"/>
            <p:cNvSpPr/>
            <p:nvPr/>
          </p:nvSpPr>
          <p:spPr bwMode="auto">
            <a:xfrm>
              <a:off x="7601697" y="4275043"/>
              <a:ext cx="2006634" cy="654035"/>
            </a:xfrm>
            <a:custGeom>
              <a:avLst/>
              <a:gdLst>
                <a:gd name="T0" fmla="*/ 2234 w 2234"/>
                <a:gd name="T1" fmla="*/ 0 h 728"/>
                <a:gd name="T2" fmla="*/ 2234 w 2234"/>
                <a:gd name="T3" fmla="*/ 507 h 728"/>
                <a:gd name="T4" fmla="*/ 0 w 2234"/>
                <a:gd name="T5" fmla="*/ 728 h 728"/>
                <a:gd name="T6" fmla="*/ 0 w 2234"/>
                <a:gd name="T7" fmla="*/ 221 h 728"/>
                <a:gd name="T8" fmla="*/ 2234 w 2234"/>
                <a:gd name="T9" fmla="*/ 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4" h="728">
                  <a:moveTo>
                    <a:pt x="2234" y="0"/>
                  </a:moveTo>
                  <a:lnTo>
                    <a:pt x="2234" y="507"/>
                  </a:lnTo>
                  <a:lnTo>
                    <a:pt x="0" y="728"/>
                  </a:lnTo>
                  <a:lnTo>
                    <a:pt x="0" y="221"/>
                  </a:lnTo>
                  <a:lnTo>
                    <a:pt x="22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lIns="68568" tIns="34284" rIns="68568" bIns="34284"/>
            <a:lstStyle/>
            <a:p>
              <a:pPr>
                <a:defRPr/>
              </a:pPr>
              <a:endParaRPr lang="id-ID" sz="1000" dirty="0">
                <a:cs typeface="+mn-ea"/>
                <a:sym typeface="+mn-lt"/>
              </a:endParaRPr>
            </a:p>
          </p:txBody>
        </p:sp>
        <p:sp>
          <p:nvSpPr>
            <p:cNvPr id="16" name="Freeform 27"/>
            <p:cNvSpPr>
              <a:spLocks noEditPoints="1"/>
            </p:cNvSpPr>
            <p:nvPr/>
          </p:nvSpPr>
          <p:spPr bwMode="auto">
            <a:xfrm>
              <a:off x="6232863" y="4128344"/>
              <a:ext cx="3394539" cy="363693"/>
            </a:xfrm>
            <a:custGeom>
              <a:avLst/>
              <a:gdLst>
                <a:gd name="T0" fmla="*/ 2236 w 3781"/>
                <a:gd name="T1" fmla="*/ 0 h 405"/>
                <a:gd name="T2" fmla="*/ 3781 w 3781"/>
                <a:gd name="T3" fmla="*/ 184 h 405"/>
                <a:gd name="T4" fmla="*/ 1547 w 3781"/>
                <a:gd name="T5" fmla="*/ 405 h 405"/>
                <a:gd name="T6" fmla="*/ 0 w 3781"/>
                <a:gd name="T7" fmla="*/ 222 h 405"/>
                <a:gd name="T8" fmla="*/ 2236 w 3781"/>
                <a:gd name="T9" fmla="*/ 0 h 405"/>
                <a:gd name="T10" fmla="*/ 797 w 3781"/>
                <a:gd name="T11" fmla="*/ 222 h 405"/>
                <a:gd name="T12" fmla="*/ 1550 w 3781"/>
                <a:gd name="T13" fmla="*/ 312 h 405"/>
                <a:gd name="T14" fmla="*/ 2986 w 3781"/>
                <a:gd name="T15" fmla="*/ 181 h 405"/>
                <a:gd name="T16" fmla="*/ 2234 w 3781"/>
                <a:gd name="T17" fmla="*/ 93 h 405"/>
                <a:gd name="T18" fmla="*/ 797 w 3781"/>
                <a:gd name="T19" fmla="*/ 22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81" h="405">
                  <a:moveTo>
                    <a:pt x="2236" y="0"/>
                  </a:moveTo>
                  <a:lnTo>
                    <a:pt x="3781" y="184"/>
                  </a:lnTo>
                  <a:lnTo>
                    <a:pt x="1547" y="405"/>
                  </a:lnTo>
                  <a:lnTo>
                    <a:pt x="0" y="222"/>
                  </a:lnTo>
                  <a:lnTo>
                    <a:pt x="2236" y="0"/>
                  </a:lnTo>
                  <a:close/>
                  <a:moveTo>
                    <a:pt x="797" y="222"/>
                  </a:moveTo>
                  <a:lnTo>
                    <a:pt x="1550" y="312"/>
                  </a:lnTo>
                  <a:lnTo>
                    <a:pt x="2986" y="181"/>
                  </a:lnTo>
                  <a:lnTo>
                    <a:pt x="2234" y="93"/>
                  </a:lnTo>
                  <a:lnTo>
                    <a:pt x="797" y="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3175">
              <a:solidFill>
                <a:schemeClr val="bg1">
                  <a:lumMod val="85000"/>
                  <a:alpha val="30000"/>
                </a:schemeClr>
              </a:solidFill>
            </a:ln>
          </p:spPr>
          <p:txBody>
            <a:bodyPr lIns="68568" tIns="34284" rIns="68568" bIns="34284"/>
            <a:lstStyle/>
            <a:p>
              <a:pPr>
                <a:defRPr/>
              </a:pPr>
              <a:endParaRPr lang="id-ID" sz="1000" dirty="0">
                <a:cs typeface="+mn-ea"/>
                <a:sym typeface="+mn-lt"/>
              </a:endParaRPr>
            </a:p>
          </p:txBody>
        </p:sp>
        <p:sp>
          <p:nvSpPr>
            <p:cNvPr id="17" name="Freeform 28"/>
            <p:cNvSpPr>
              <a:spLocks noEditPoints="1"/>
            </p:cNvSpPr>
            <p:nvPr/>
          </p:nvSpPr>
          <p:spPr bwMode="auto">
            <a:xfrm>
              <a:off x="6213792" y="4114590"/>
              <a:ext cx="3394539" cy="363693"/>
            </a:xfrm>
            <a:custGeom>
              <a:avLst/>
              <a:gdLst>
                <a:gd name="T0" fmla="*/ 2236 w 3781"/>
                <a:gd name="T1" fmla="*/ 0 h 405"/>
                <a:gd name="T2" fmla="*/ 3781 w 3781"/>
                <a:gd name="T3" fmla="*/ 184 h 405"/>
                <a:gd name="T4" fmla="*/ 1547 w 3781"/>
                <a:gd name="T5" fmla="*/ 405 h 405"/>
                <a:gd name="T6" fmla="*/ 0 w 3781"/>
                <a:gd name="T7" fmla="*/ 222 h 405"/>
                <a:gd name="T8" fmla="*/ 2236 w 3781"/>
                <a:gd name="T9" fmla="*/ 0 h 405"/>
                <a:gd name="T10" fmla="*/ 797 w 3781"/>
                <a:gd name="T11" fmla="*/ 222 h 405"/>
                <a:gd name="T12" fmla="*/ 1550 w 3781"/>
                <a:gd name="T13" fmla="*/ 312 h 405"/>
                <a:gd name="T14" fmla="*/ 2986 w 3781"/>
                <a:gd name="T15" fmla="*/ 181 h 405"/>
                <a:gd name="T16" fmla="*/ 2234 w 3781"/>
                <a:gd name="T17" fmla="*/ 93 h 405"/>
                <a:gd name="T18" fmla="*/ 797 w 3781"/>
                <a:gd name="T19" fmla="*/ 22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81" h="405">
                  <a:moveTo>
                    <a:pt x="2236" y="0"/>
                  </a:moveTo>
                  <a:lnTo>
                    <a:pt x="3781" y="184"/>
                  </a:lnTo>
                  <a:lnTo>
                    <a:pt x="1547" y="405"/>
                  </a:lnTo>
                  <a:lnTo>
                    <a:pt x="0" y="222"/>
                  </a:lnTo>
                  <a:lnTo>
                    <a:pt x="2236" y="0"/>
                  </a:lnTo>
                  <a:moveTo>
                    <a:pt x="797" y="222"/>
                  </a:moveTo>
                  <a:lnTo>
                    <a:pt x="1550" y="312"/>
                  </a:lnTo>
                  <a:lnTo>
                    <a:pt x="2986" y="181"/>
                  </a:lnTo>
                  <a:lnTo>
                    <a:pt x="2234" y="93"/>
                  </a:lnTo>
                  <a:lnTo>
                    <a:pt x="797" y="2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68" tIns="34284" rIns="68568" bIns="34284"/>
            <a:lstStyle/>
            <a:p>
              <a:pPr>
                <a:defRPr/>
              </a:pPr>
              <a:endParaRPr lang="id-ID" sz="1000" dirty="0">
                <a:cs typeface="+mn-ea"/>
                <a:sym typeface="+mn-lt"/>
              </a:endParaRPr>
            </a:p>
          </p:txBody>
        </p:sp>
      </p:grpSp>
      <p:sp>
        <p:nvSpPr>
          <p:cNvPr id="6" name="Freeform 28"/>
          <p:cNvSpPr>
            <a:spLocks noEditPoints="1"/>
          </p:cNvSpPr>
          <p:nvPr/>
        </p:nvSpPr>
        <p:spPr bwMode="auto">
          <a:xfrm>
            <a:off x="3610144" y="1728280"/>
            <a:ext cx="1559448" cy="232203"/>
          </a:xfrm>
          <a:custGeom>
            <a:avLst/>
            <a:gdLst>
              <a:gd name="T0" fmla="*/ 2236 w 3781"/>
              <a:gd name="T1" fmla="*/ 0 h 405"/>
              <a:gd name="T2" fmla="*/ 3781 w 3781"/>
              <a:gd name="T3" fmla="*/ 184 h 405"/>
              <a:gd name="T4" fmla="*/ 1547 w 3781"/>
              <a:gd name="T5" fmla="*/ 405 h 405"/>
              <a:gd name="T6" fmla="*/ 0 w 3781"/>
              <a:gd name="T7" fmla="*/ 222 h 405"/>
              <a:gd name="T8" fmla="*/ 2236 w 3781"/>
              <a:gd name="T9" fmla="*/ 0 h 405"/>
              <a:gd name="T10" fmla="*/ 797 w 3781"/>
              <a:gd name="T11" fmla="*/ 222 h 405"/>
              <a:gd name="T12" fmla="*/ 1550 w 3781"/>
              <a:gd name="T13" fmla="*/ 312 h 405"/>
              <a:gd name="T14" fmla="*/ 2986 w 3781"/>
              <a:gd name="T15" fmla="*/ 181 h 405"/>
              <a:gd name="T16" fmla="*/ 2234 w 3781"/>
              <a:gd name="T17" fmla="*/ 93 h 405"/>
              <a:gd name="T18" fmla="*/ 797 w 3781"/>
              <a:gd name="T19" fmla="*/ 222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781" h="405">
                <a:moveTo>
                  <a:pt x="2236" y="0"/>
                </a:moveTo>
                <a:lnTo>
                  <a:pt x="3781" y="184"/>
                </a:lnTo>
                <a:lnTo>
                  <a:pt x="1547" y="405"/>
                </a:lnTo>
                <a:lnTo>
                  <a:pt x="0" y="222"/>
                </a:lnTo>
                <a:lnTo>
                  <a:pt x="2236" y="0"/>
                </a:lnTo>
                <a:moveTo>
                  <a:pt x="797" y="222"/>
                </a:moveTo>
                <a:lnTo>
                  <a:pt x="1550" y="312"/>
                </a:lnTo>
                <a:lnTo>
                  <a:pt x="2986" y="181"/>
                </a:lnTo>
                <a:lnTo>
                  <a:pt x="2234" y="93"/>
                </a:lnTo>
                <a:lnTo>
                  <a:pt x="797" y="22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1433" tIns="25717" rIns="51433" bIns="25717"/>
          <a:lstStyle/>
          <a:p>
            <a:pPr>
              <a:defRPr/>
            </a:pPr>
            <a:endParaRPr lang="id-ID" sz="1000" dirty="0">
              <a:cs typeface="+mn-ea"/>
              <a:sym typeface="+mn-lt"/>
            </a:endParaRPr>
          </a:p>
        </p:txBody>
      </p:sp>
      <p:grpSp>
        <p:nvGrpSpPr>
          <p:cNvPr id="33" name="Group 6"/>
          <p:cNvGrpSpPr/>
          <p:nvPr/>
        </p:nvGrpSpPr>
        <p:grpSpPr>
          <a:xfrm>
            <a:off x="3648536" y="1727093"/>
            <a:ext cx="1559742" cy="543115"/>
            <a:chOff x="6998409" y="1832696"/>
            <a:chExt cx="2777130" cy="793115"/>
          </a:xfrm>
          <a:solidFill>
            <a:schemeClr val="accent1"/>
          </a:solidFill>
        </p:grpSpPr>
        <p:sp>
          <p:nvSpPr>
            <p:cNvPr id="8" name="Freeform 25"/>
            <p:cNvSpPr/>
            <p:nvPr/>
          </p:nvSpPr>
          <p:spPr bwMode="auto">
            <a:xfrm>
              <a:off x="6998409" y="2047309"/>
              <a:ext cx="1136266" cy="575998"/>
            </a:xfrm>
            <a:custGeom>
              <a:avLst/>
              <a:gdLst>
                <a:gd name="T0" fmla="*/ 1547 w 1547"/>
                <a:gd name="T1" fmla="*/ 183 h 690"/>
                <a:gd name="T2" fmla="*/ 1547 w 1547"/>
                <a:gd name="T3" fmla="*/ 690 h 690"/>
                <a:gd name="T4" fmla="*/ 0 w 1547"/>
                <a:gd name="T5" fmla="*/ 504 h 690"/>
                <a:gd name="T6" fmla="*/ 0 w 1547"/>
                <a:gd name="T7" fmla="*/ 0 h 690"/>
                <a:gd name="T8" fmla="*/ 1547 w 1547"/>
                <a:gd name="T9" fmla="*/ 183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7" h="690">
                  <a:moveTo>
                    <a:pt x="1547" y="183"/>
                  </a:moveTo>
                  <a:lnTo>
                    <a:pt x="1547" y="690"/>
                  </a:lnTo>
                  <a:lnTo>
                    <a:pt x="0" y="504"/>
                  </a:lnTo>
                  <a:lnTo>
                    <a:pt x="0" y="0"/>
                  </a:lnTo>
                  <a:lnTo>
                    <a:pt x="1547" y="18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lIns="68568" tIns="34284" rIns="68568" bIns="34284"/>
            <a:lstStyle/>
            <a:p>
              <a:pPr>
                <a:defRPr/>
              </a:pPr>
              <a:endParaRPr lang="id-ID" sz="1000" dirty="0">
                <a:cs typeface="+mn-ea"/>
                <a:sym typeface="+mn-lt"/>
              </a:endParaRPr>
            </a:p>
          </p:txBody>
        </p:sp>
        <p:sp>
          <p:nvSpPr>
            <p:cNvPr id="9" name="Freeform 26"/>
            <p:cNvSpPr/>
            <p:nvPr/>
          </p:nvSpPr>
          <p:spPr bwMode="auto">
            <a:xfrm>
              <a:off x="8134675" y="2018091"/>
              <a:ext cx="1640864" cy="607720"/>
            </a:xfrm>
            <a:custGeom>
              <a:avLst/>
              <a:gdLst>
                <a:gd name="T0" fmla="*/ 2234 w 2234"/>
                <a:gd name="T1" fmla="*/ 0 h 728"/>
                <a:gd name="T2" fmla="*/ 2234 w 2234"/>
                <a:gd name="T3" fmla="*/ 507 h 728"/>
                <a:gd name="T4" fmla="*/ 0 w 2234"/>
                <a:gd name="T5" fmla="*/ 728 h 728"/>
                <a:gd name="T6" fmla="*/ 0 w 2234"/>
                <a:gd name="T7" fmla="*/ 221 h 728"/>
                <a:gd name="T8" fmla="*/ 2234 w 2234"/>
                <a:gd name="T9" fmla="*/ 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4" h="728">
                  <a:moveTo>
                    <a:pt x="2234" y="0"/>
                  </a:moveTo>
                  <a:lnTo>
                    <a:pt x="2234" y="507"/>
                  </a:lnTo>
                  <a:lnTo>
                    <a:pt x="0" y="728"/>
                  </a:lnTo>
                  <a:lnTo>
                    <a:pt x="0" y="221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63500" dist="50800" dir="10800000">
                <a:schemeClr val="bg2">
                  <a:lumMod val="10000"/>
                  <a:alpha val="22000"/>
                </a:schemeClr>
              </a:innerShdw>
            </a:effectLst>
          </p:spPr>
          <p:txBody>
            <a:bodyPr lIns="68568" tIns="34284" rIns="68568" bIns="34284"/>
            <a:lstStyle/>
            <a:p>
              <a:pPr>
                <a:defRPr/>
              </a:pPr>
              <a:endParaRPr lang="id-ID" sz="1000" dirty="0">
                <a:cs typeface="+mn-ea"/>
                <a:sym typeface="+mn-lt"/>
              </a:endParaRPr>
            </a:p>
          </p:txBody>
        </p:sp>
        <p:sp>
          <p:nvSpPr>
            <p:cNvPr id="10" name="Freeform 27"/>
            <p:cNvSpPr>
              <a:spLocks noEditPoints="1"/>
            </p:cNvSpPr>
            <p:nvPr/>
          </p:nvSpPr>
          <p:spPr bwMode="auto">
            <a:xfrm>
              <a:off x="6998409" y="1832696"/>
              <a:ext cx="2777130" cy="335185"/>
            </a:xfrm>
            <a:custGeom>
              <a:avLst/>
              <a:gdLst>
                <a:gd name="T0" fmla="*/ 2236 w 3781"/>
                <a:gd name="T1" fmla="*/ 0 h 405"/>
                <a:gd name="T2" fmla="*/ 3781 w 3781"/>
                <a:gd name="T3" fmla="*/ 184 h 405"/>
                <a:gd name="T4" fmla="*/ 1547 w 3781"/>
                <a:gd name="T5" fmla="*/ 405 h 405"/>
                <a:gd name="T6" fmla="*/ 0 w 3781"/>
                <a:gd name="T7" fmla="*/ 222 h 405"/>
                <a:gd name="T8" fmla="*/ 2236 w 3781"/>
                <a:gd name="T9" fmla="*/ 0 h 405"/>
                <a:gd name="T10" fmla="*/ 797 w 3781"/>
                <a:gd name="T11" fmla="*/ 222 h 405"/>
                <a:gd name="T12" fmla="*/ 1550 w 3781"/>
                <a:gd name="T13" fmla="*/ 312 h 405"/>
                <a:gd name="T14" fmla="*/ 2986 w 3781"/>
                <a:gd name="T15" fmla="*/ 181 h 405"/>
                <a:gd name="T16" fmla="*/ 2234 w 3781"/>
                <a:gd name="T17" fmla="*/ 93 h 405"/>
                <a:gd name="T18" fmla="*/ 797 w 3781"/>
                <a:gd name="T19" fmla="*/ 22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81" h="405">
                  <a:moveTo>
                    <a:pt x="2236" y="0"/>
                  </a:moveTo>
                  <a:lnTo>
                    <a:pt x="3781" y="184"/>
                  </a:lnTo>
                  <a:lnTo>
                    <a:pt x="1547" y="405"/>
                  </a:lnTo>
                  <a:lnTo>
                    <a:pt x="0" y="222"/>
                  </a:lnTo>
                  <a:lnTo>
                    <a:pt x="2236" y="0"/>
                  </a:lnTo>
                  <a:close/>
                  <a:moveTo>
                    <a:pt x="797" y="222"/>
                  </a:moveTo>
                  <a:lnTo>
                    <a:pt x="1550" y="312"/>
                  </a:lnTo>
                  <a:lnTo>
                    <a:pt x="2986" y="181"/>
                  </a:lnTo>
                  <a:lnTo>
                    <a:pt x="2234" y="93"/>
                  </a:lnTo>
                  <a:lnTo>
                    <a:pt x="797" y="222"/>
                  </a:lnTo>
                  <a:close/>
                </a:path>
              </a:pathLst>
            </a:custGeom>
            <a:grpFill/>
            <a:ln w="3175">
              <a:noFill/>
            </a:ln>
          </p:spPr>
          <p:txBody>
            <a:bodyPr lIns="68568" tIns="34284" rIns="68568" bIns="34284"/>
            <a:lstStyle/>
            <a:p>
              <a:pPr>
                <a:defRPr/>
              </a:pPr>
              <a:endParaRPr lang="id-ID" sz="1000" dirty="0">
                <a:cs typeface="+mn-ea"/>
                <a:sym typeface="+mn-lt"/>
              </a:endParaRPr>
            </a:p>
          </p:txBody>
        </p:sp>
        <p:sp>
          <p:nvSpPr>
            <p:cNvPr id="11" name="Freeform 10"/>
            <p:cNvSpPr>
              <a:spLocks noChangeAspect="1"/>
            </p:cNvSpPr>
            <p:nvPr/>
          </p:nvSpPr>
          <p:spPr>
            <a:xfrm>
              <a:off x="7453610" y="1881615"/>
              <a:ext cx="1950722" cy="276036"/>
            </a:xfrm>
            <a:custGeom>
              <a:avLst/>
              <a:gdLst>
                <a:gd name="connsiteX0" fmla="*/ 0 w 1902798"/>
                <a:gd name="connsiteY0" fmla="*/ 121568 h 274849"/>
                <a:gd name="connsiteX1" fmla="*/ 655409 w 1902798"/>
                <a:gd name="connsiteY1" fmla="*/ 274849 h 274849"/>
                <a:gd name="connsiteX2" fmla="*/ 1115251 w 1902798"/>
                <a:gd name="connsiteY2" fmla="*/ 232564 h 274849"/>
                <a:gd name="connsiteX3" fmla="*/ 1902798 w 1902798"/>
                <a:gd name="connsiteY3" fmla="*/ 126853 h 274849"/>
                <a:gd name="connsiteX4" fmla="*/ 1501096 w 1902798"/>
                <a:gd name="connsiteY4" fmla="*/ 52856 h 274849"/>
                <a:gd name="connsiteX5" fmla="*/ 1157536 w 1902798"/>
                <a:gd name="connsiteY5" fmla="*/ 0 h 274849"/>
                <a:gd name="connsiteX6" fmla="*/ 73998 w 1902798"/>
                <a:gd name="connsiteY6" fmla="*/ 121568 h 274849"/>
                <a:gd name="connsiteX7" fmla="*/ 0 w 1902798"/>
                <a:gd name="connsiteY7" fmla="*/ 121568 h 27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2798" h="274849">
                  <a:moveTo>
                    <a:pt x="0" y="121568"/>
                  </a:moveTo>
                  <a:lnTo>
                    <a:pt x="655409" y="274849"/>
                  </a:lnTo>
                  <a:lnTo>
                    <a:pt x="1115251" y="232564"/>
                  </a:lnTo>
                  <a:lnTo>
                    <a:pt x="1902798" y="126853"/>
                  </a:lnTo>
                  <a:lnTo>
                    <a:pt x="1501096" y="52856"/>
                  </a:lnTo>
                  <a:lnTo>
                    <a:pt x="1157536" y="0"/>
                  </a:lnTo>
                  <a:lnTo>
                    <a:pt x="73998" y="121568"/>
                  </a:lnTo>
                  <a:lnTo>
                    <a:pt x="0" y="12156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 sz="1000" dirty="0">
                <a:cs typeface="+mn-ea"/>
                <a:sym typeface="+mn-lt"/>
              </a:endParaRPr>
            </a:p>
          </p:txBody>
        </p:sp>
      </p:grpSp>
      <p:grpSp>
        <p:nvGrpSpPr>
          <p:cNvPr id="34" name="Group 31"/>
          <p:cNvGrpSpPr/>
          <p:nvPr/>
        </p:nvGrpSpPr>
        <p:grpSpPr bwMode="auto">
          <a:xfrm>
            <a:off x="2347111" y="1708448"/>
            <a:ext cx="1323745" cy="554614"/>
            <a:chOff x="3128402" y="2277798"/>
            <a:chExt cx="1765170" cy="738560"/>
          </a:xfrm>
        </p:grpSpPr>
        <p:sp>
          <p:nvSpPr>
            <p:cNvPr id="51" name="TextBox 50"/>
            <p:cNvSpPr txBox="1"/>
            <p:nvPr/>
          </p:nvSpPr>
          <p:spPr>
            <a:xfrm>
              <a:off x="3128402" y="2277798"/>
              <a:ext cx="493677" cy="49174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hangingPunct="1"/>
              <a:r>
                <a:rPr lang="id-ID" altLang="zh-CN" dirty="0">
                  <a:solidFill>
                    <a:srgbClr val="1F4E79"/>
                  </a:solidFill>
                  <a:cs typeface="+mn-ea"/>
                  <a:sym typeface="+mn-lt"/>
                </a:rPr>
                <a:t></a:t>
              </a:r>
              <a:endParaRPr lang="id-ID" altLang="zh-CN" sz="1200" dirty="0">
                <a:solidFill>
                  <a:srgbClr val="1F4E79"/>
                </a:solidFill>
                <a:cs typeface="+mn-ea"/>
                <a:sym typeface="+mn-l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487202" y="2524617"/>
              <a:ext cx="406370" cy="49174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hangingPunct="1"/>
              <a:r>
                <a:rPr lang="id-ID" altLang="zh-CN">
                  <a:solidFill>
                    <a:srgbClr val="F2F2F2"/>
                  </a:solidFill>
                  <a:cs typeface="+mn-ea"/>
                  <a:sym typeface="+mn-lt"/>
                </a:rPr>
                <a:t>1</a:t>
              </a:r>
              <a:endParaRPr lang="id-ID" altLang="zh-CN">
                <a:solidFill>
                  <a:srgbClr val="F2F2F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Group 29"/>
          <p:cNvGrpSpPr/>
          <p:nvPr/>
        </p:nvGrpSpPr>
        <p:grpSpPr bwMode="auto">
          <a:xfrm>
            <a:off x="5380295" y="2335581"/>
            <a:ext cx="1689204" cy="331445"/>
            <a:chOff x="7174130" y="3112861"/>
            <a:chExt cx="2252682" cy="441606"/>
          </a:xfrm>
        </p:grpSpPr>
        <p:sp>
          <p:nvSpPr>
            <p:cNvPr id="52" name="TextBox 51"/>
            <p:cNvSpPr txBox="1"/>
            <p:nvPr/>
          </p:nvSpPr>
          <p:spPr>
            <a:xfrm>
              <a:off x="8933096" y="3112861"/>
              <a:ext cx="493716" cy="4304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hangingPunct="1"/>
              <a:r>
                <a:rPr lang="id-ID" altLang="zh-CN" sz="1500" dirty="0">
                  <a:solidFill>
                    <a:srgbClr val="D0CECE"/>
                  </a:solidFill>
                  <a:cs typeface="+mn-ea"/>
                  <a:sym typeface="+mn-lt"/>
                </a:rPr>
                <a:t></a:t>
              </a:r>
              <a:endParaRPr lang="id-ID" altLang="zh-CN" dirty="0">
                <a:solidFill>
                  <a:srgbClr val="D0CECE"/>
                </a:solidFill>
                <a:cs typeface="+mn-ea"/>
                <a:sym typeface="+mn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174130" y="3123968"/>
              <a:ext cx="406404" cy="4304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hangingPunct="1"/>
              <a:r>
                <a:rPr lang="id-ID" altLang="zh-CN" sz="1500" dirty="0">
                  <a:solidFill>
                    <a:srgbClr val="F2F2F2"/>
                  </a:solidFill>
                  <a:cs typeface="+mn-ea"/>
                  <a:sym typeface="+mn-lt"/>
                </a:rPr>
                <a:t>2</a:t>
              </a:r>
              <a:endParaRPr lang="id-ID" altLang="zh-CN" dirty="0">
                <a:solidFill>
                  <a:srgbClr val="F2F2F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6" name="Group 30"/>
          <p:cNvGrpSpPr/>
          <p:nvPr/>
        </p:nvGrpSpPr>
        <p:grpSpPr bwMode="auto">
          <a:xfrm>
            <a:off x="1555481" y="2920256"/>
            <a:ext cx="1807055" cy="372840"/>
            <a:chOff x="2073550" y="3891982"/>
            <a:chExt cx="2410081" cy="497768"/>
          </a:xfrm>
        </p:grpSpPr>
        <p:sp>
          <p:nvSpPr>
            <p:cNvPr id="53" name="Rectangle 52"/>
            <p:cNvSpPr/>
            <p:nvPr/>
          </p:nvSpPr>
          <p:spPr>
            <a:xfrm>
              <a:off x="2073550" y="3891982"/>
              <a:ext cx="553960" cy="492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/>
              <a:r>
                <a:rPr lang="id-ID" altLang="zh-CN" dirty="0">
                  <a:solidFill>
                    <a:srgbClr val="AFABAB"/>
                  </a:solidFill>
                  <a:cs typeface="+mn-ea"/>
                  <a:sym typeface="+mn-lt"/>
                </a:rPr>
                <a:t></a:t>
              </a:r>
              <a:endParaRPr lang="id-ID" altLang="zh-CN" dirty="0">
                <a:solidFill>
                  <a:srgbClr val="AFABAB"/>
                </a:solidFill>
                <a:cs typeface="+mn-ea"/>
                <a:sym typeface="+mn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077188" y="3896751"/>
              <a:ext cx="406443" cy="492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hangingPunct="1"/>
              <a:r>
                <a:rPr lang="id-ID" altLang="zh-CN" dirty="0">
                  <a:solidFill>
                    <a:srgbClr val="F2F2F2"/>
                  </a:solidFill>
                  <a:cs typeface="+mn-ea"/>
                  <a:sym typeface="+mn-lt"/>
                </a:rPr>
                <a:t>3</a:t>
              </a:r>
              <a:endParaRPr lang="id-ID" altLang="zh-CN" dirty="0">
                <a:solidFill>
                  <a:srgbClr val="F2F2F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Group 1"/>
          <p:cNvGrpSpPr/>
          <p:nvPr/>
        </p:nvGrpSpPr>
        <p:grpSpPr bwMode="auto">
          <a:xfrm>
            <a:off x="5832655" y="3556131"/>
            <a:ext cx="2030750" cy="415426"/>
            <a:chOff x="7776443" y="4739713"/>
            <a:chExt cx="2709482" cy="554815"/>
          </a:xfrm>
        </p:grpSpPr>
        <p:sp>
          <p:nvSpPr>
            <p:cNvPr id="54" name="Rectangle 53"/>
            <p:cNvSpPr/>
            <p:nvPr/>
          </p:nvSpPr>
          <p:spPr>
            <a:xfrm>
              <a:off x="9931749" y="4773109"/>
              <a:ext cx="554176" cy="4931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/>
              <a:r>
                <a:rPr lang="id-ID" altLang="zh-CN" dirty="0">
                  <a:solidFill>
                    <a:srgbClr val="595959"/>
                  </a:solidFill>
                  <a:cs typeface="+mn-ea"/>
                  <a:sym typeface="+mn-lt"/>
                </a:rPr>
                <a:t></a:t>
              </a:r>
              <a:endParaRPr lang="id-ID" altLang="zh-CN" sz="1500" dirty="0">
                <a:solidFill>
                  <a:srgbClr val="595959"/>
                </a:solidFill>
                <a:cs typeface="+mn-ea"/>
                <a:sym typeface="+mn-lt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776443" y="4739713"/>
              <a:ext cx="406602" cy="5548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hangingPunct="1"/>
              <a:r>
                <a:rPr lang="id-ID" altLang="zh-CN" sz="2100" dirty="0">
                  <a:solidFill>
                    <a:srgbClr val="F2F2F2"/>
                  </a:solidFill>
                  <a:cs typeface="+mn-ea"/>
                  <a:sym typeface="+mn-lt"/>
                </a:rPr>
                <a:t>4</a:t>
              </a:r>
              <a:endParaRPr lang="id-ID" altLang="zh-CN" dirty="0">
                <a:solidFill>
                  <a:srgbClr val="F2F2F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0" name="Title 13"/>
          <p:cNvSpPr txBox="1"/>
          <p:nvPr/>
        </p:nvSpPr>
        <p:spPr>
          <a:xfrm>
            <a:off x="7222493" y="2140289"/>
            <a:ext cx="1813229" cy="824024"/>
          </a:xfrm>
          <a:prstGeom prst="rect">
            <a:avLst/>
          </a:prstGeom>
        </p:spPr>
        <p:txBody>
          <a:bodyPr lIns="68577" tIns="34289" rIns="68577" bIns="34289" anchor="ctr">
            <a:normAutofit/>
          </a:bodyPr>
          <a:lstStyle/>
          <a:p>
            <a:pPr eaLnBrk="1" hangingPunct="1"/>
            <a:endParaRPr lang="id-ID" altLang="zh-CN" sz="1100" dirty="0">
              <a:solidFill>
                <a:srgbClr val="767171"/>
              </a:solidFill>
              <a:cs typeface="+mn-ea"/>
              <a:sym typeface="+mn-lt"/>
            </a:endParaRPr>
          </a:p>
          <a:p>
            <a:pPr eaLnBrk="1" hangingPunct="1"/>
            <a:endParaRPr lang="en-US" sz="800" dirty="0">
              <a:solidFill>
                <a:srgbClr val="A6A6A6"/>
              </a:solidFill>
              <a:cs typeface="+mn-ea"/>
              <a:sym typeface="+mn-lt"/>
            </a:endParaRPr>
          </a:p>
        </p:txBody>
      </p:sp>
      <p:sp>
        <p:nvSpPr>
          <p:cNvPr id="81" name="Title 13"/>
          <p:cNvSpPr txBox="1"/>
          <p:nvPr/>
        </p:nvSpPr>
        <p:spPr>
          <a:xfrm>
            <a:off x="6347214" y="4028625"/>
            <a:ext cx="2141556" cy="824024"/>
          </a:xfrm>
          <a:prstGeom prst="rect">
            <a:avLst/>
          </a:prstGeom>
        </p:spPr>
        <p:txBody>
          <a:bodyPr lIns="68577" tIns="34289" rIns="68577" bIns="34289" anchor="ctr">
            <a:normAutofit/>
          </a:bodyPr>
          <a:lstStyle/>
          <a:p>
            <a:pPr eaLnBrk="1" hangingPunct="1"/>
            <a:r>
              <a:rPr lang="id-ID" altLang="zh-CN" sz="800" dirty="0">
                <a:solidFill>
                  <a:srgbClr val="A6A6A6"/>
                </a:solidFill>
                <a:cs typeface="+mn-ea"/>
                <a:sym typeface="+mn-lt"/>
              </a:rPr>
              <a:t>.</a:t>
            </a:r>
            <a:endParaRPr lang="en-US" sz="800" dirty="0">
              <a:solidFill>
                <a:srgbClr val="A6A6A6"/>
              </a:solidFill>
              <a:cs typeface="+mn-ea"/>
              <a:sym typeface="+mn-lt"/>
            </a:endParaRPr>
          </a:p>
        </p:txBody>
      </p:sp>
      <p:sp>
        <p:nvSpPr>
          <p:cNvPr id="82" name="Title 13"/>
          <p:cNvSpPr txBox="1"/>
          <p:nvPr/>
        </p:nvSpPr>
        <p:spPr>
          <a:xfrm>
            <a:off x="375242" y="1777100"/>
            <a:ext cx="1965916" cy="824024"/>
          </a:xfrm>
          <a:prstGeom prst="rect">
            <a:avLst/>
          </a:prstGeom>
        </p:spPr>
        <p:txBody>
          <a:bodyPr lIns="68577" tIns="34289" rIns="68577" bIns="34289" anchor="ctr">
            <a:normAutofit/>
          </a:bodyPr>
          <a:lstStyle/>
          <a:p>
            <a:pPr algn="r" eaLnBrk="1" hangingPunct="1"/>
            <a:endParaRPr lang="id-ID" altLang="zh-CN" sz="1100" dirty="0">
              <a:solidFill>
                <a:srgbClr val="767171"/>
              </a:solidFill>
              <a:cs typeface="+mn-ea"/>
              <a:sym typeface="+mn-lt"/>
            </a:endParaRPr>
          </a:p>
          <a:p>
            <a:pPr algn="r" eaLnBrk="1" hangingPunct="1"/>
            <a:r>
              <a:rPr lang="id-ID" altLang="zh-CN" sz="800" dirty="0">
                <a:solidFill>
                  <a:srgbClr val="A6A6A6"/>
                </a:solidFill>
                <a:cs typeface="+mn-ea"/>
                <a:sym typeface="+mn-lt"/>
              </a:rPr>
              <a:t>.</a:t>
            </a:r>
            <a:endParaRPr lang="en-US" sz="800" dirty="0">
              <a:solidFill>
                <a:srgbClr val="A6A6A6"/>
              </a:solidFill>
              <a:cs typeface="+mn-ea"/>
              <a:sym typeface="+mn-lt"/>
            </a:endParaRPr>
          </a:p>
        </p:txBody>
      </p:sp>
      <p:sp>
        <p:nvSpPr>
          <p:cNvPr id="83" name="Title 13"/>
          <p:cNvSpPr txBox="1"/>
          <p:nvPr/>
        </p:nvSpPr>
        <p:spPr>
          <a:xfrm>
            <a:off x="639073" y="3555691"/>
            <a:ext cx="2249073" cy="824024"/>
          </a:xfrm>
          <a:prstGeom prst="rect">
            <a:avLst/>
          </a:prstGeom>
        </p:spPr>
        <p:txBody>
          <a:bodyPr lIns="68577" tIns="34289" rIns="68577" bIns="34289" anchor="ctr">
            <a:normAutofit/>
          </a:bodyPr>
          <a:lstStyle/>
          <a:p>
            <a:pPr algn="r" eaLnBrk="1" hangingPunct="1"/>
            <a:endParaRPr lang="id-ID" altLang="zh-CN" sz="1100" dirty="0">
              <a:solidFill>
                <a:srgbClr val="767171"/>
              </a:solidFill>
              <a:cs typeface="+mn-ea"/>
              <a:sym typeface="+mn-lt"/>
            </a:endParaRPr>
          </a:p>
          <a:p>
            <a:pPr algn="r" eaLnBrk="1" hangingPunct="1"/>
            <a:endParaRPr lang="en-US" sz="800" dirty="0">
              <a:solidFill>
                <a:srgbClr val="A6A6A6"/>
              </a:solidFill>
              <a:cs typeface="+mn-ea"/>
              <a:sym typeface="+mn-lt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0880000">
            <a:off x="506095" y="1010285"/>
            <a:ext cx="1962150" cy="352996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20000">
            <a:off x="6040120" y="400050"/>
            <a:ext cx="2449195" cy="440499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8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9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8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  <p:bldP spid="8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285" y="838200"/>
            <a:ext cx="7886065" cy="41325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990" y="810895"/>
            <a:ext cx="8034655" cy="42113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00866" y="-2000868"/>
            <a:ext cx="5145087" cy="914682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95"/>
          <a:stretch>
            <a:fillRect/>
          </a:stretch>
        </p:blipFill>
        <p:spPr>
          <a:xfrm>
            <a:off x="5508065" y="2805040"/>
            <a:ext cx="3635935" cy="232732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95" b="8411"/>
          <a:stretch>
            <a:fillRect/>
          </a:stretch>
        </p:blipFill>
        <p:spPr>
          <a:xfrm>
            <a:off x="2051825" y="3367385"/>
            <a:ext cx="3635935" cy="17836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35936" y="1618347"/>
            <a:ext cx="2754086" cy="807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accent2"/>
                </a:solidFill>
                <a:cs typeface="+mn-ea"/>
                <a:sym typeface="+mn-lt"/>
              </a:rPr>
              <a:t>代码展示</a:t>
            </a:r>
            <a:endParaRPr lang="zh-CN" altLang="en-US" sz="2400" dirty="0">
              <a:solidFill>
                <a:schemeClr val="accent2"/>
              </a:solidFill>
              <a:cs typeface="+mn-ea"/>
              <a:sym typeface="+mn-lt"/>
            </a:endParaRPr>
          </a:p>
          <a:p>
            <a:pPr lvl="0"/>
            <a:endParaRPr lang="zh-CN" altLang="en-US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32371" y="1444280"/>
            <a:ext cx="1354818" cy="1354818"/>
            <a:chOff x="3029144" y="1491630"/>
            <a:chExt cx="1584176" cy="1584176"/>
          </a:xfrm>
          <a:solidFill>
            <a:schemeClr val="accent2"/>
          </a:solidFill>
        </p:grpSpPr>
        <p:sp>
          <p:nvSpPr>
            <p:cNvPr id="10" name="菱形 9"/>
            <p:cNvSpPr/>
            <p:nvPr/>
          </p:nvSpPr>
          <p:spPr>
            <a:xfrm>
              <a:off x="3029144" y="1491630"/>
              <a:ext cx="1584176" cy="158417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  <p:sp>
          <p:nvSpPr>
            <p:cNvPr id="14" name="TextBox 64"/>
            <p:cNvSpPr txBox="1"/>
            <p:nvPr/>
          </p:nvSpPr>
          <p:spPr>
            <a:xfrm flipH="1">
              <a:off x="3184523" y="2103778"/>
              <a:ext cx="1216396" cy="395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PART 02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3587190" y="2121689"/>
            <a:ext cx="2240151" cy="0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3156" y="3087060"/>
            <a:ext cx="5025987" cy="687324"/>
            <a:chOff x="1548460" y="3756924"/>
            <a:chExt cx="6701315" cy="916433"/>
          </a:xfrm>
        </p:grpSpPr>
        <p:grpSp>
          <p:nvGrpSpPr>
            <p:cNvPr id="19" name="组合 18"/>
            <p:cNvGrpSpPr/>
            <p:nvPr/>
          </p:nvGrpSpPr>
          <p:grpSpPr>
            <a:xfrm>
              <a:off x="1548460" y="3775663"/>
              <a:ext cx="2988777" cy="897694"/>
              <a:chOff x="125435" y="4995431"/>
              <a:chExt cx="2988777" cy="897694"/>
            </a:xfrm>
          </p:grpSpPr>
          <p:sp>
            <p:nvSpPr>
              <p:cNvPr id="22" name="任意多边形 3"/>
              <p:cNvSpPr/>
              <p:nvPr/>
            </p:nvSpPr>
            <p:spPr>
              <a:xfrm>
                <a:off x="125435" y="5132071"/>
                <a:ext cx="1154167" cy="761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242" y="21600"/>
                    </a:moveTo>
                    <a:lnTo>
                      <a:pt x="9202" y="12826"/>
                    </a:lnTo>
                    <a:lnTo>
                      <a:pt x="0" y="12826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12826"/>
                    </a:lnTo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3" name="任意多边形 4"/>
              <p:cNvSpPr/>
              <p:nvPr/>
            </p:nvSpPr>
            <p:spPr>
              <a:xfrm>
                <a:off x="2117536" y="4995431"/>
                <a:ext cx="172176" cy="2582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50" y="6750"/>
                    </a:moveTo>
                    <a:cubicBezTo>
                      <a:pt x="14491" y="6750"/>
                      <a:pt x="14175" y="6539"/>
                      <a:pt x="14175" y="6300"/>
                    </a:cubicBezTo>
                    <a:cubicBezTo>
                      <a:pt x="14175" y="5330"/>
                      <a:pt x="11918" y="4950"/>
                      <a:pt x="10800" y="4950"/>
                    </a:cubicBezTo>
                    <a:cubicBezTo>
                      <a:pt x="10441" y="4950"/>
                      <a:pt x="10125" y="4739"/>
                      <a:pt x="10125" y="4500"/>
                    </a:cubicBezTo>
                    <a:cubicBezTo>
                      <a:pt x="10125" y="4261"/>
                      <a:pt x="10441" y="4050"/>
                      <a:pt x="10800" y="4050"/>
                    </a:cubicBezTo>
                    <a:cubicBezTo>
                      <a:pt x="12762" y="4050"/>
                      <a:pt x="15525" y="4739"/>
                      <a:pt x="15525" y="6300"/>
                    </a:cubicBezTo>
                    <a:cubicBezTo>
                      <a:pt x="15525" y="6539"/>
                      <a:pt x="15209" y="6750"/>
                      <a:pt x="14850" y="6750"/>
                    </a:cubicBezTo>
                    <a:close/>
                    <a:moveTo>
                      <a:pt x="10800" y="1800"/>
                    </a:moveTo>
                    <a:cubicBezTo>
                      <a:pt x="6982" y="1800"/>
                      <a:pt x="2700" y="3487"/>
                      <a:pt x="2700" y="6300"/>
                    </a:cubicBezTo>
                    <a:cubicBezTo>
                      <a:pt x="2700" y="7200"/>
                      <a:pt x="3248" y="8142"/>
                      <a:pt x="4134" y="8831"/>
                    </a:cubicBezTo>
                    <a:cubicBezTo>
                      <a:pt x="4535" y="9141"/>
                      <a:pt x="4999" y="9436"/>
                      <a:pt x="5421" y="9759"/>
                    </a:cubicBezTo>
                    <a:cubicBezTo>
                      <a:pt x="6919" y="10955"/>
                      <a:pt x="8184" y="12361"/>
                      <a:pt x="8395" y="13950"/>
                    </a:cubicBezTo>
                    <a:lnTo>
                      <a:pt x="13205" y="13950"/>
                    </a:lnTo>
                    <a:cubicBezTo>
                      <a:pt x="13416" y="12361"/>
                      <a:pt x="14681" y="10955"/>
                      <a:pt x="16179" y="9759"/>
                    </a:cubicBezTo>
                    <a:cubicBezTo>
                      <a:pt x="16601" y="9436"/>
                      <a:pt x="17065" y="9141"/>
                      <a:pt x="17466" y="8831"/>
                    </a:cubicBezTo>
                    <a:cubicBezTo>
                      <a:pt x="18352" y="8142"/>
                      <a:pt x="18900" y="7200"/>
                      <a:pt x="18900" y="6300"/>
                    </a:cubicBezTo>
                    <a:cubicBezTo>
                      <a:pt x="18900" y="3487"/>
                      <a:pt x="14618" y="1800"/>
                      <a:pt x="10800" y="1800"/>
                    </a:cubicBezTo>
                    <a:close/>
                    <a:moveTo>
                      <a:pt x="19427" y="10069"/>
                    </a:moveTo>
                    <a:cubicBezTo>
                      <a:pt x="17972" y="11138"/>
                      <a:pt x="16052" y="12642"/>
                      <a:pt x="15884" y="14147"/>
                    </a:cubicBezTo>
                    <a:cubicBezTo>
                      <a:pt x="16495" y="14386"/>
                      <a:pt x="16875" y="14836"/>
                      <a:pt x="16875" y="15300"/>
                    </a:cubicBezTo>
                    <a:cubicBezTo>
                      <a:pt x="16875" y="15638"/>
                      <a:pt x="16685" y="15961"/>
                      <a:pt x="16348" y="16200"/>
                    </a:cubicBezTo>
                    <a:cubicBezTo>
                      <a:pt x="16685" y="16439"/>
                      <a:pt x="16875" y="16762"/>
                      <a:pt x="16875" y="17100"/>
                    </a:cubicBezTo>
                    <a:cubicBezTo>
                      <a:pt x="16875" y="17564"/>
                      <a:pt x="16516" y="17986"/>
                      <a:pt x="15926" y="18239"/>
                    </a:cubicBezTo>
                    <a:cubicBezTo>
                      <a:pt x="16095" y="18436"/>
                      <a:pt x="16200" y="18675"/>
                      <a:pt x="16200" y="18900"/>
                    </a:cubicBezTo>
                    <a:cubicBezTo>
                      <a:pt x="16200" y="19814"/>
                      <a:pt x="15124" y="20250"/>
                      <a:pt x="13901" y="20250"/>
                    </a:cubicBezTo>
                    <a:cubicBezTo>
                      <a:pt x="13352" y="21066"/>
                      <a:pt x="12129" y="21600"/>
                      <a:pt x="10800" y="21600"/>
                    </a:cubicBezTo>
                    <a:cubicBezTo>
                      <a:pt x="9471" y="21600"/>
                      <a:pt x="8248" y="21066"/>
                      <a:pt x="7699" y="20250"/>
                    </a:cubicBezTo>
                    <a:cubicBezTo>
                      <a:pt x="6476" y="20250"/>
                      <a:pt x="5400" y="19814"/>
                      <a:pt x="5400" y="18900"/>
                    </a:cubicBezTo>
                    <a:cubicBezTo>
                      <a:pt x="5400" y="18675"/>
                      <a:pt x="5505" y="18436"/>
                      <a:pt x="5674" y="18239"/>
                    </a:cubicBezTo>
                    <a:cubicBezTo>
                      <a:pt x="5084" y="17986"/>
                      <a:pt x="4725" y="17564"/>
                      <a:pt x="4725" y="17100"/>
                    </a:cubicBezTo>
                    <a:cubicBezTo>
                      <a:pt x="4725" y="16762"/>
                      <a:pt x="4915" y="16439"/>
                      <a:pt x="5252" y="16200"/>
                    </a:cubicBezTo>
                    <a:cubicBezTo>
                      <a:pt x="4915" y="15961"/>
                      <a:pt x="4725" y="15638"/>
                      <a:pt x="4725" y="15300"/>
                    </a:cubicBezTo>
                    <a:cubicBezTo>
                      <a:pt x="4725" y="14836"/>
                      <a:pt x="5105" y="14386"/>
                      <a:pt x="5716" y="14147"/>
                    </a:cubicBezTo>
                    <a:cubicBezTo>
                      <a:pt x="5548" y="12642"/>
                      <a:pt x="3628" y="11138"/>
                      <a:pt x="2173" y="10069"/>
                    </a:cubicBezTo>
                    <a:cubicBezTo>
                      <a:pt x="717" y="9000"/>
                      <a:pt x="0" y="7748"/>
                      <a:pt x="0" y="6300"/>
                    </a:cubicBezTo>
                    <a:cubicBezTo>
                      <a:pt x="0" y="2475"/>
                      <a:pt x="5463" y="0"/>
                      <a:pt x="10800" y="0"/>
                    </a:cubicBezTo>
                    <a:cubicBezTo>
                      <a:pt x="16137" y="0"/>
                      <a:pt x="21600" y="2475"/>
                      <a:pt x="21600" y="6300"/>
                    </a:cubicBezTo>
                    <a:cubicBezTo>
                      <a:pt x="21600" y="7748"/>
                      <a:pt x="20883" y="9000"/>
                      <a:pt x="19427" y="100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4" name="右箭头 13"/>
              <p:cNvSpPr/>
              <p:nvPr/>
            </p:nvSpPr>
            <p:spPr>
              <a:xfrm rot="5400000">
                <a:off x="2845857" y="5257677"/>
                <a:ext cx="268355" cy="268355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bg1">
                  <a:lumMod val="85000"/>
                </a:schemeClr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20" name="矩形 19"/>
            <p:cNvSpPr/>
            <p:nvPr/>
          </p:nvSpPr>
          <p:spPr>
            <a:xfrm>
              <a:off x="2245857" y="3756924"/>
              <a:ext cx="1107996" cy="276999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pPr algn="ctr"/>
              <a:endParaRPr lang="zh-CN" altLang="en-US" sz="1200" b="1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428396" y="4250722"/>
              <a:ext cx="3821379" cy="346249"/>
            </a:xfrm>
            <a:prstGeom prst="rect">
              <a:avLst/>
            </a:prstGeom>
          </p:spPr>
          <p:txBody>
            <a:bodyPr wrap="square">
              <a:normAutofit fontScale="90000" lnSpcReduction="10000"/>
            </a:bodyPr>
            <a:lstStyle/>
            <a:p>
              <a:pPr lvl="0">
                <a:lnSpc>
                  <a:spcPct val="120000"/>
                </a:lnSpc>
                <a:spcBef>
                  <a:spcPct val="0"/>
                </a:spcBef>
                <a:defRPr/>
              </a:pPr>
              <a:endParaRPr lang="zh-CN" altLang="en-US" sz="1100"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79950" y="2051090"/>
            <a:ext cx="5173291" cy="909150"/>
            <a:chOff x="2200238" y="2781987"/>
            <a:chExt cx="6897721" cy="1212200"/>
          </a:xfrm>
        </p:grpSpPr>
        <p:grpSp>
          <p:nvGrpSpPr>
            <p:cNvPr id="13" name="组合 12"/>
            <p:cNvGrpSpPr/>
            <p:nvPr/>
          </p:nvGrpSpPr>
          <p:grpSpPr>
            <a:xfrm>
              <a:off x="2200238" y="2781987"/>
              <a:ext cx="3198526" cy="875724"/>
              <a:chOff x="777213" y="4001755"/>
              <a:chExt cx="3198526" cy="875724"/>
            </a:xfrm>
          </p:grpSpPr>
          <p:sp>
            <p:nvSpPr>
              <p:cNvPr id="16" name="任意多边形 5"/>
              <p:cNvSpPr/>
              <p:nvPr/>
            </p:nvSpPr>
            <p:spPr>
              <a:xfrm>
                <a:off x="777213" y="4001755"/>
                <a:ext cx="1154172" cy="7610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242" y="21600"/>
                    </a:moveTo>
                    <a:lnTo>
                      <a:pt x="9202" y="12826"/>
                    </a:lnTo>
                    <a:lnTo>
                      <a:pt x="0" y="12826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12826"/>
                    </a:lnTo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7" name="任意多边形 6"/>
              <p:cNvSpPr/>
              <p:nvPr/>
            </p:nvSpPr>
            <p:spPr>
              <a:xfrm>
                <a:off x="3005371" y="4353287"/>
                <a:ext cx="194752" cy="2384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3" h="21368" extrusionOk="0">
                    <a:moveTo>
                      <a:pt x="9210" y="17445"/>
                    </a:moveTo>
                    <a:lnTo>
                      <a:pt x="6091" y="18421"/>
                    </a:lnTo>
                    <a:cubicBezTo>
                      <a:pt x="5969" y="18459"/>
                      <a:pt x="5833" y="18428"/>
                      <a:pt x="5754" y="18344"/>
                    </a:cubicBezTo>
                    <a:cubicBezTo>
                      <a:pt x="5352" y="17930"/>
                      <a:pt x="4874" y="17519"/>
                      <a:pt x="4113" y="17070"/>
                    </a:cubicBezTo>
                    <a:cubicBezTo>
                      <a:pt x="3351" y="16622"/>
                      <a:pt x="2722" y="16380"/>
                      <a:pt x="2113" y="16197"/>
                    </a:cubicBezTo>
                    <a:cubicBezTo>
                      <a:pt x="1990" y="16160"/>
                      <a:pt x="1912" y="16066"/>
                      <a:pt x="1920" y="15959"/>
                    </a:cubicBezTo>
                    <a:lnTo>
                      <a:pt x="2107" y="13255"/>
                    </a:lnTo>
                    <a:lnTo>
                      <a:pt x="2945" y="12321"/>
                    </a:lnTo>
                    <a:cubicBezTo>
                      <a:pt x="2945" y="12321"/>
                      <a:pt x="4821" y="12112"/>
                      <a:pt x="7270" y="13556"/>
                    </a:cubicBezTo>
                    <a:cubicBezTo>
                      <a:pt x="9715" y="14998"/>
                      <a:pt x="10050" y="16510"/>
                      <a:pt x="10050" y="16510"/>
                    </a:cubicBezTo>
                    <a:cubicBezTo>
                      <a:pt x="10050" y="16510"/>
                      <a:pt x="9210" y="17445"/>
                      <a:pt x="9210" y="17445"/>
                    </a:cubicBezTo>
                    <a:close/>
                    <a:moveTo>
                      <a:pt x="17932" y="1607"/>
                    </a:moveTo>
                    <a:cubicBezTo>
                      <a:pt x="15041" y="-99"/>
                      <a:pt x="12983" y="-62"/>
                      <a:pt x="12201" y="41"/>
                    </a:cubicBezTo>
                    <a:cubicBezTo>
                      <a:pt x="11981" y="69"/>
                      <a:pt x="11796" y="172"/>
                      <a:pt x="11667" y="317"/>
                    </a:cubicBezTo>
                    <a:lnTo>
                      <a:pt x="4613" y="8201"/>
                    </a:lnTo>
                    <a:lnTo>
                      <a:pt x="1158" y="12064"/>
                    </a:lnTo>
                    <a:cubicBezTo>
                      <a:pt x="735" y="12537"/>
                      <a:pt x="491" y="13098"/>
                      <a:pt x="453" y="13681"/>
                    </a:cubicBezTo>
                    <a:lnTo>
                      <a:pt x="1" y="20638"/>
                    </a:lnTo>
                    <a:cubicBezTo>
                      <a:pt x="-31" y="21139"/>
                      <a:pt x="584" y="21501"/>
                      <a:pt x="1161" y="21322"/>
                    </a:cubicBezTo>
                    <a:lnTo>
                      <a:pt x="9186" y="18835"/>
                    </a:lnTo>
                    <a:cubicBezTo>
                      <a:pt x="9862" y="18625"/>
                      <a:pt x="10450" y="18260"/>
                      <a:pt x="10874" y="17785"/>
                    </a:cubicBezTo>
                    <a:lnTo>
                      <a:pt x="13690" y="14637"/>
                    </a:lnTo>
                    <a:lnTo>
                      <a:pt x="21378" y="6041"/>
                    </a:lnTo>
                    <a:cubicBezTo>
                      <a:pt x="21514" y="5889"/>
                      <a:pt x="21569" y="5704"/>
                      <a:pt x="21531" y="5518"/>
                    </a:cubicBezTo>
                    <a:cubicBezTo>
                      <a:pt x="21403" y="4867"/>
                      <a:pt x="20787" y="3289"/>
                      <a:pt x="17932" y="160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8" name="右箭头 14"/>
              <p:cNvSpPr/>
              <p:nvPr/>
            </p:nvSpPr>
            <p:spPr>
              <a:xfrm rot="5400000">
                <a:off x="3707384" y="4609124"/>
                <a:ext cx="268355" cy="268355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bg1">
                  <a:lumMod val="85000"/>
                </a:schemeClr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3104222" y="3114228"/>
              <a:ext cx="1107996" cy="276999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pPr algn="ctr"/>
              <a:endParaRPr lang="zh-CN" altLang="en-US" sz="1200" b="1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76580" y="3647938"/>
              <a:ext cx="3821379" cy="346249"/>
            </a:xfrm>
            <a:prstGeom prst="rect">
              <a:avLst/>
            </a:prstGeom>
          </p:spPr>
          <p:txBody>
            <a:bodyPr wrap="square">
              <a:normAutofit fontScale="90000" lnSpcReduction="10000"/>
            </a:bodyPr>
            <a:lstStyle/>
            <a:p>
              <a:pPr lvl="0">
                <a:lnSpc>
                  <a:spcPct val="120000"/>
                </a:lnSpc>
                <a:spcBef>
                  <a:spcPct val="0"/>
                </a:spcBef>
                <a:defRPr/>
              </a:pPr>
              <a:endParaRPr lang="zh-CN" altLang="en-US" sz="1100" dirty="0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845989" y="1028131"/>
            <a:ext cx="5004019" cy="974337"/>
            <a:chOff x="3274119" y="2046217"/>
            <a:chExt cx="6672024" cy="1299116"/>
          </a:xfrm>
        </p:grpSpPr>
        <p:grpSp>
          <p:nvGrpSpPr>
            <p:cNvPr id="7" name="组合 6"/>
            <p:cNvGrpSpPr/>
            <p:nvPr/>
          </p:nvGrpSpPr>
          <p:grpSpPr>
            <a:xfrm>
              <a:off x="3274119" y="2046217"/>
              <a:ext cx="2974163" cy="958459"/>
              <a:chOff x="1851094" y="3265985"/>
              <a:chExt cx="2974163" cy="958459"/>
            </a:xfrm>
          </p:grpSpPr>
          <p:sp>
            <p:nvSpPr>
              <p:cNvPr id="10" name="任意多边形 7"/>
              <p:cNvSpPr/>
              <p:nvPr/>
            </p:nvSpPr>
            <p:spPr>
              <a:xfrm>
                <a:off x="1851094" y="3265985"/>
                <a:ext cx="1154172" cy="7610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242" y="21600"/>
                    </a:moveTo>
                    <a:lnTo>
                      <a:pt x="9202" y="12827"/>
                    </a:lnTo>
                    <a:lnTo>
                      <a:pt x="0" y="12827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12827"/>
                    </a:lnTo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1" name="任意多边形 8"/>
              <p:cNvSpPr/>
              <p:nvPr/>
            </p:nvSpPr>
            <p:spPr>
              <a:xfrm>
                <a:off x="3818348" y="3713140"/>
                <a:ext cx="230888" cy="2308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95" h="21473" extrusionOk="0">
                    <a:moveTo>
                      <a:pt x="2579" y="8408"/>
                    </a:moveTo>
                    <a:cubicBezTo>
                      <a:pt x="2579" y="5192"/>
                      <a:pt x="5174" y="2587"/>
                      <a:pt x="8377" y="2587"/>
                    </a:cubicBezTo>
                    <a:cubicBezTo>
                      <a:pt x="11581" y="2587"/>
                      <a:pt x="14435" y="5451"/>
                      <a:pt x="14435" y="8668"/>
                    </a:cubicBezTo>
                    <a:cubicBezTo>
                      <a:pt x="14435" y="11882"/>
                      <a:pt x="11838" y="14489"/>
                      <a:pt x="8636" y="14489"/>
                    </a:cubicBezTo>
                    <a:cubicBezTo>
                      <a:pt x="5432" y="14488"/>
                      <a:pt x="2579" y="11622"/>
                      <a:pt x="2579" y="8408"/>
                    </a:cubicBezTo>
                    <a:close/>
                    <a:moveTo>
                      <a:pt x="20915" y="18167"/>
                    </a:moveTo>
                    <a:lnTo>
                      <a:pt x="15797" y="13031"/>
                    </a:lnTo>
                    <a:cubicBezTo>
                      <a:pt x="16569" y="11760"/>
                      <a:pt x="17014" y="10265"/>
                      <a:pt x="17014" y="8668"/>
                    </a:cubicBezTo>
                    <a:cubicBezTo>
                      <a:pt x="17014" y="4023"/>
                      <a:pt x="13004" y="0"/>
                      <a:pt x="8377" y="0"/>
                    </a:cubicBezTo>
                    <a:cubicBezTo>
                      <a:pt x="3750" y="-1"/>
                      <a:pt x="0" y="3764"/>
                      <a:pt x="0" y="8408"/>
                    </a:cubicBezTo>
                    <a:cubicBezTo>
                      <a:pt x="0" y="13051"/>
                      <a:pt x="4010" y="17076"/>
                      <a:pt x="8636" y="17076"/>
                    </a:cubicBezTo>
                    <a:cubicBezTo>
                      <a:pt x="10175" y="17076"/>
                      <a:pt x="11615" y="16655"/>
                      <a:pt x="12854" y="15928"/>
                    </a:cubicBezTo>
                    <a:lnTo>
                      <a:pt x="17998" y="21095"/>
                    </a:lnTo>
                    <a:cubicBezTo>
                      <a:pt x="18502" y="21599"/>
                      <a:pt x="19318" y="21599"/>
                      <a:pt x="19821" y="21095"/>
                    </a:cubicBezTo>
                    <a:lnTo>
                      <a:pt x="21098" y="19813"/>
                    </a:lnTo>
                    <a:cubicBezTo>
                      <a:pt x="21600" y="19309"/>
                      <a:pt x="21417" y="18671"/>
                      <a:pt x="20915" y="181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2" name="右箭头 15"/>
              <p:cNvSpPr/>
              <p:nvPr/>
            </p:nvSpPr>
            <p:spPr>
              <a:xfrm rot="5400000">
                <a:off x="4556902" y="3956089"/>
                <a:ext cx="268355" cy="268355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bg1">
                  <a:lumMod val="85000"/>
                </a:schemeClr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3959317" y="2447237"/>
              <a:ext cx="1107996" cy="276999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pPr algn="ctr"/>
              <a:endParaRPr lang="zh-CN" altLang="en-US" sz="1200" b="1">
                <a:solidFill>
                  <a:schemeClr val="accent3"/>
                </a:solidFill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124764" y="2999084"/>
              <a:ext cx="3821379" cy="346249"/>
            </a:xfrm>
            <a:prstGeom prst="rect">
              <a:avLst/>
            </a:prstGeom>
          </p:spPr>
          <p:txBody>
            <a:bodyPr wrap="square">
              <a:normAutofit fontScale="90000" lnSpcReduction="10000"/>
            </a:bodyPr>
            <a:lstStyle/>
            <a:p>
              <a:pPr lvl="0">
                <a:lnSpc>
                  <a:spcPct val="120000"/>
                </a:lnSpc>
                <a:spcBef>
                  <a:spcPct val="0"/>
                </a:spcBef>
                <a:defRPr/>
              </a:pPr>
              <a:endParaRPr lang="zh-CN" altLang="en-US" sz="1100"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4040" y="784860"/>
            <a:ext cx="5538470" cy="3536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MH" val="20170722101740"/>
  <p:tag name="MH_LIBRARY" val="CONTENTS"/>
  <p:tag name="MH_TYPE" val="OTHERS"/>
  <p:tag name="ID" val="626773"/>
  <p:tag name="PA" val="v3.2.0"/>
</p:tagLst>
</file>

<file path=ppt/tags/tag2.xml><?xml version="1.0" encoding="utf-8"?>
<p:tagLst xmlns:p="http://schemas.openxmlformats.org/presentationml/2006/main">
  <p:tag name="MH" val="20170722101740"/>
  <p:tag name="MH_LIBRARY" val="CONTENTS"/>
  <p:tag name="MH_TYPE" val="OTHERS"/>
  <p:tag name="ID" val="626773"/>
  <p:tag name="PA" val="v3.2.0"/>
</p:tagLst>
</file>

<file path=ppt/tags/tag3.xml><?xml version="1.0" encoding="utf-8"?>
<p:tagLst xmlns:p="http://schemas.openxmlformats.org/presentationml/2006/main">
  <p:tag name="MH" val="20170722101740"/>
  <p:tag name="MH_LIBRARY" val="CONTENTS"/>
  <p:tag name="MH_TYPE" val="NUMBER"/>
  <p:tag name="ID" val="626773"/>
  <p:tag name="MH_ORDER" val="NUMBER"/>
</p:tagLst>
</file>

<file path=ppt/tags/tag4.xml><?xml version="1.0" encoding="utf-8"?>
<p:tagLst xmlns:p="http://schemas.openxmlformats.org/presentationml/2006/main">
  <p:tag name="MH" val="20170722101740"/>
  <p:tag name="MH_LIBRARY" val="CONTENTS"/>
  <p:tag name="MH_TYPE" val="OTHERS"/>
  <p:tag name="ID" val="626773"/>
  <p:tag name="PA" val="v3.2.0"/>
</p:tagLst>
</file>

<file path=ppt/tags/tag5.xml><?xml version="1.0" encoding="utf-8"?>
<p:tagLst xmlns:p="http://schemas.openxmlformats.org/presentationml/2006/main">
  <p:tag name="MH" val="20170722101740"/>
  <p:tag name="MH_LIBRARY" val="CONTENTS"/>
  <p:tag name="MH_TYPE" val="OTHERS"/>
  <p:tag name="ID" val="626773"/>
  <p:tag name="PA" val="v3.2.0"/>
</p:tagLst>
</file>

<file path=ppt/tags/tag6.xml><?xml version="1.0" encoding="utf-8"?>
<p:tagLst xmlns:p="http://schemas.openxmlformats.org/presentationml/2006/main">
  <p:tag name="MH" val="20170722101740"/>
  <p:tag name="MH_LIBRARY" val="CONTENTS"/>
  <p:tag name="MH_TYPE" val="OTHERS"/>
  <p:tag name="ID" val="626773"/>
  <p:tag name="PA" val="v3.2.0"/>
</p:tagLst>
</file>

<file path=ppt/tags/tag7.xml><?xml version="1.0" encoding="utf-8"?>
<p:tagLst xmlns:p="http://schemas.openxmlformats.org/presentationml/2006/main">
  <p:tag name="MH" val="20170722101740"/>
  <p:tag name="MH_LIBRARY" val="CONTENTS"/>
  <p:tag name="MH_TYPE" val="NUMBER"/>
  <p:tag name="ID" val="626773"/>
  <p:tag name="MH_ORDER" val="NUMBER"/>
</p:tagLst>
</file>

<file path=ppt/tags/tag8.xml><?xml version="1.0" encoding="utf-8"?>
<p:tagLst xmlns:p="http://schemas.openxmlformats.org/presentationml/2006/main">
  <p:tag name="MH" val="20170722101740"/>
  <p:tag name="MH_LIBRARY" val="CONTENTS"/>
  <p:tag name="MH_TYPE" val="OTHERS"/>
  <p:tag name="ID" val="626773"/>
  <p:tag name="PA" val="v3.2.0"/>
</p:tagLst>
</file>

<file path=ppt/theme/theme1.xml><?xml version="1.0" encoding="utf-8"?>
<a:theme xmlns:a="http://schemas.openxmlformats.org/drawingml/2006/main" name="Office 主题​​">
  <a:themeElements>
    <a:clrScheme name="自定义 111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9A10"/>
      </a:accent1>
      <a:accent2>
        <a:srgbClr val="56857A"/>
      </a:accent2>
      <a:accent3>
        <a:srgbClr val="56857A"/>
      </a:accent3>
      <a:accent4>
        <a:srgbClr val="849A10"/>
      </a:accent4>
      <a:accent5>
        <a:srgbClr val="56857A"/>
      </a:accent5>
      <a:accent6>
        <a:srgbClr val="849A10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369</Words>
  <Application>WPS 演示</Application>
  <PresentationFormat>自定义</PresentationFormat>
  <Paragraphs>108</Paragraphs>
  <Slides>19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Lato Regular</vt:lpstr>
      <vt:lpstr>Lato Hairline</vt:lpstr>
      <vt:lpstr>Lato Light</vt:lpstr>
      <vt:lpstr>Calibri</vt:lpstr>
      <vt:lpstr>Arial Unicode MS</vt:lpstr>
      <vt:lpstr>等线</vt:lpstr>
      <vt:lpstr>Meiryo</vt:lpstr>
      <vt:lpstr>Yu Gothic UI</vt:lpstr>
      <vt:lpstr>Arial Narrow</vt:lpstr>
      <vt:lpstr>Segoe Print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</cp:lastModifiedBy>
  <cp:revision>144</cp:revision>
  <dcterms:created xsi:type="dcterms:W3CDTF">2017-07-30T14:19:00Z</dcterms:created>
  <dcterms:modified xsi:type="dcterms:W3CDTF">2019-05-29T01:57:45Z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2052-11.3.0.8586</vt:lpwstr>
  </property>
</Properties>
</file>